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6.xml" ContentType="application/vnd.openxmlformats-officedocument.presentationml.notesSlide+xml"/>
  <Override PartName="/ppt/charts/chart2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7.xml" ContentType="application/vnd.openxmlformats-officedocument.presentationml.notesSlide+xml"/>
  <Override PartName="/ppt/charts/chart2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8.xml" ContentType="application/vnd.openxmlformats-officedocument.presentationml.notesSlide+xml"/>
  <Override PartName="/ppt/charts/chart2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9.xml" ContentType="application/vnd.openxmlformats-officedocument.presentationml.notesSlide+xml"/>
  <Override PartName="/ppt/charts/chart23.xml" ContentType="application/vnd.openxmlformats-officedocument.drawingml.chart+xml"/>
  <Override PartName="/ppt/theme/themeOverride10.xml" ContentType="application/vnd.openxmlformats-officedocument.themeOverride+xml"/>
  <Override PartName="/ppt/charts/chart24.xml" ContentType="application/vnd.openxmlformats-officedocument.drawingml.chart+xml"/>
  <Override PartName="/ppt/theme/themeOverride11.xml" ContentType="application/vnd.openxmlformats-officedocument.themeOverride+xml"/>
  <Override PartName="/ppt/charts/chart25.xml" ContentType="application/vnd.openxmlformats-officedocument.drawingml.chart+xml"/>
  <Override PartName="/ppt/theme/themeOverride12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6.xml" ContentType="application/vnd.openxmlformats-officedocument.drawingml.chart+xml"/>
  <Override PartName="/ppt/theme/themeOverride13.xml" ContentType="application/vnd.openxmlformats-officedocument.themeOverride+xml"/>
  <Override PartName="/ppt/charts/chart27.xml" ContentType="application/vnd.openxmlformats-officedocument.drawingml.chart+xml"/>
  <Override PartName="/ppt/theme/themeOverride14.xml" ContentType="application/vnd.openxmlformats-officedocument.themeOverride+xml"/>
  <Override PartName="/ppt/charts/chart28.xml" ContentType="application/vnd.openxmlformats-officedocument.drawingml.chart+xml"/>
  <Override PartName="/ppt/theme/themeOverride15.xml" ContentType="application/vnd.openxmlformats-officedocument.themeOverride+xml"/>
  <Override PartName="/ppt/charts/chart29.xml" ContentType="application/vnd.openxmlformats-officedocument.drawingml.chart+xml"/>
  <Override PartName="/ppt/theme/themeOverride16.xml" ContentType="application/vnd.openxmlformats-officedocument.themeOverride+xml"/>
  <Override PartName="/ppt/notesSlides/notesSlide33.xml" ContentType="application/vnd.openxmlformats-officedocument.presentationml.notesSlide+xml"/>
  <Override PartName="/ppt/charts/chart3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4.xml" ContentType="application/vnd.openxmlformats-officedocument.presentationml.notesSlide+xml"/>
  <Override PartName="/ppt/charts/chart3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8.xml" ContentType="application/vnd.openxmlformats-officedocument.presentationml.notesSlide+xml"/>
  <Override PartName="/ppt/charts/chart33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34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notesSlides/notesSlide44.xml" ContentType="application/vnd.openxmlformats-officedocument.presentationml.notesSlide+xml"/>
  <Override PartName="/ppt/charts/chart35.xml" ContentType="application/vnd.openxmlformats-officedocument.drawingml.chart+xml"/>
  <Override PartName="/ppt/theme/themeOverride18.xml" ContentType="application/vnd.openxmlformats-officedocument.themeOverride+xml"/>
  <Override PartName="/ppt/charts/chart36.xml" ContentType="application/vnd.openxmlformats-officedocument.drawingml.chart+xml"/>
  <Override PartName="/ppt/theme/themeOverride19.xml" ContentType="application/vnd.openxmlformats-officedocument.themeOverride+xml"/>
  <Override PartName="/ppt/charts/chart37.xml" ContentType="application/vnd.openxmlformats-officedocument.drawingml.chart+xml"/>
  <Override PartName="/ppt/theme/themeOverride20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4"/>
    <p:sldMasterId id="2147483869" r:id="rId5"/>
    <p:sldMasterId id="2147483880" r:id="rId6"/>
    <p:sldMasterId id="2147483891" r:id="rId7"/>
    <p:sldMasterId id="2147483902" r:id="rId8"/>
    <p:sldMasterId id="2147483911" r:id="rId9"/>
    <p:sldMasterId id="2147483920" r:id="rId10"/>
    <p:sldMasterId id="2147483929" r:id="rId11"/>
  </p:sldMasterIdLst>
  <p:notesMasterIdLst>
    <p:notesMasterId r:id="rId59"/>
  </p:notesMasterIdLst>
  <p:handoutMasterIdLst>
    <p:handoutMasterId r:id="rId60"/>
  </p:handoutMasterIdLst>
  <p:sldIdLst>
    <p:sldId id="640" r:id="rId12"/>
    <p:sldId id="2145706187" r:id="rId13"/>
    <p:sldId id="2145706184" r:id="rId14"/>
    <p:sldId id="2145706196" r:id="rId15"/>
    <p:sldId id="2145706291" r:id="rId16"/>
    <p:sldId id="2145706197" r:id="rId17"/>
    <p:sldId id="2145706220" r:id="rId18"/>
    <p:sldId id="649" r:id="rId19"/>
    <p:sldId id="2145706189" r:id="rId20"/>
    <p:sldId id="2145706192" r:id="rId21"/>
    <p:sldId id="644" r:id="rId22"/>
    <p:sldId id="2145706208" r:id="rId23"/>
    <p:sldId id="982" r:id="rId24"/>
    <p:sldId id="681" r:id="rId25"/>
    <p:sldId id="2145706198" r:id="rId26"/>
    <p:sldId id="2145706221" r:id="rId27"/>
    <p:sldId id="993" r:id="rId28"/>
    <p:sldId id="994" r:id="rId29"/>
    <p:sldId id="995" r:id="rId30"/>
    <p:sldId id="678" r:id="rId31"/>
    <p:sldId id="662" r:id="rId32"/>
    <p:sldId id="2145706199" r:id="rId33"/>
    <p:sldId id="2145706283" r:id="rId34"/>
    <p:sldId id="2145706284" r:id="rId35"/>
    <p:sldId id="769" r:id="rId36"/>
    <p:sldId id="754" r:id="rId37"/>
    <p:sldId id="757" r:id="rId38"/>
    <p:sldId id="2145706216" r:id="rId39"/>
    <p:sldId id="839" r:id="rId40"/>
    <p:sldId id="2145706201" r:id="rId41"/>
    <p:sldId id="2145706285" r:id="rId42"/>
    <p:sldId id="2145706194" r:id="rId43"/>
    <p:sldId id="2145706195" r:id="rId44"/>
    <p:sldId id="1013" r:id="rId45"/>
    <p:sldId id="2145706204" r:id="rId46"/>
    <p:sldId id="2145706290" r:id="rId47"/>
    <p:sldId id="706" r:id="rId48"/>
    <p:sldId id="2145706292" r:id="rId49"/>
    <p:sldId id="708" r:id="rId50"/>
    <p:sldId id="727" r:id="rId51"/>
    <p:sldId id="2145706206" r:id="rId52"/>
    <p:sldId id="2145706286" r:id="rId53"/>
    <p:sldId id="747" r:id="rId54"/>
    <p:sldId id="1026" r:id="rId55"/>
    <p:sldId id="1027" r:id="rId56"/>
    <p:sldId id="2145706175" r:id="rId57"/>
    <p:sldId id="2145706210" r:id="rId58"/>
  </p:sldIdLst>
  <p:sldSz cx="12122150" cy="6859588"/>
  <p:notesSz cx="7099300" cy="10234613"/>
  <p:embeddedFontLst>
    <p:embeddedFont>
      <p:font typeface="Arial Narrow" panose="020B0606020202030204" pitchFamily="34" charset="0"/>
      <p:regular r:id="rId61"/>
      <p:bold r:id="rId62"/>
      <p:italic r:id="rId63"/>
      <p:boldItalic r:id="rId64"/>
    </p:embeddedFont>
    <p:embeddedFont>
      <p:font typeface="BNPP Sans" panose="02000000000000000000" pitchFamily="50" charset="0"/>
      <p:regular r:id="rId65"/>
      <p:bold r:id="rId66"/>
      <p:italic r:id="rId67"/>
      <p:boldItalic r:id="rId68"/>
    </p:embeddedFont>
    <p:embeddedFont>
      <p:font typeface="BNPP Sans Condensed" panose="02000000000000000000" pitchFamily="50" charset="0"/>
      <p:regular r:id="rId69"/>
      <p:bold r:id="rId70"/>
    </p:embeddedFont>
    <p:embeddedFont>
      <p:font typeface="BNPP Sans Condensed ExtraBold" panose="02000000000000000000" pitchFamily="50" charset="0"/>
      <p:bold r:id="rId71"/>
    </p:embeddedFont>
    <p:embeddedFont>
      <p:font typeface="BNPP Sans Light" panose="02000503020000020004" pitchFamily="50" charset="0"/>
      <p:regular r:id="rId72"/>
      <p:italic r:id="rId73"/>
    </p:embeddedFont>
    <p:embeddedFont>
      <p:font typeface="BNPPRounded-ExtraBold" panose="02000503020000020004" pitchFamily="50" charset="0"/>
      <p:bold r:id="rId74"/>
    </p:embeddedFont>
    <p:embeddedFont>
      <p:font typeface="BNPPSans" panose="02000000000000000000" pitchFamily="50" charset="0"/>
      <p:regular r:id="rId75"/>
    </p:embeddedFont>
    <p:embeddedFont>
      <p:font typeface="BNPPSans-Bold" panose="02000000000000000000" pitchFamily="50" charset="0"/>
      <p:bold r:id="rId76"/>
    </p:embeddedFont>
    <p:embeddedFont>
      <p:font typeface="BNPPSansCondensed-ExtraBold" panose="02000000000000000000" pitchFamily="50" charset="0"/>
      <p:bold r:id="rId77"/>
    </p:embeddedFont>
    <p:embeddedFont>
      <p:font typeface="Roboto" panose="02000000000000000000" pitchFamily="2" charset="0"/>
      <p:regular r:id="rId78"/>
      <p:bold r:id="rId79"/>
      <p:italic r:id="rId80"/>
      <p:boldItalic r:id="rId81"/>
    </p:embeddedFont>
  </p:embeddedFontLst>
  <p:defaultTextStyle>
    <a:defPPr>
      <a:defRPr lang="fr-FR"/>
    </a:defPPr>
    <a:lvl1pPr marL="0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6458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2914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9373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5828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2285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38738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45197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1653" algn="l" defTabSz="121291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5360" userDrawn="1">
          <p15:clr>
            <a:srgbClr val="A4A3A4"/>
          </p15:clr>
        </p15:guide>
        <p15:guide id="5" pos="257" userDrawn="1">
          <p15:clr>
            <a:srgbClr val="A4A3A4"/>
          </p15:clr>
        </p15:guide>
        <p15:guide id="7" pos="4771" userDrawn="1">
          <p15:clr>
            <a:srgbClr val="A4A3A4"/>
          </p15:clr>
        </p15:guide>
        <p15:guide id="14" pos="7375" userDrawn="1">
          <p15:clr>
            <a:srgbClr val="A4A3A4"/>
          </p15:clr>
        </p15:guide>
        <p15:guide id="18" pos="6540" userDrawn="1">
          <p15:clr>
            <a:srgbClr val="A4A3A4"/>
          </p15:clr>
        </p15:guide>
        <p15:guide id="19" orient="horz" pos="904" userDrawn="1">
          <p15:clr>
            <a:srgbClr val="A4A3A4"/>
          </p15:clr>
        </p15:guide>
        <p15:guide id="20" orient="horz" pos="2705" userDrawn="1">
          <p15:clr>
            <a:srgbClr val="A4A3A4"/>
          </p15:clr>
        </p15:guide>
        <p15:guide id="21" orient="horz" pos="3045" userDrawn="1">
          <p15:clr>
            <a:srgbClr val="A4A3A4"/>
          </p15:clr>
        </p15:guide>
        <p15:guide id="22" pos="470" userDrawn="1">
          <p15:clr>
            <a:srgbClr val="A4A3A4"/>
          </p15:clr>
        </p15:guide>
        <p15:guide id="23" orient="horz" pos="11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C439"/>
    <a:srgbClr val="FFF2CC"/>
    <a:srgbClr val="265E65"/>
    <a:srgbClr val="9AD2D9"/>
    <a:srgbClr val="398D98"/>
    <a:srgbClr val="00482D"/>
    <a:srgbClr val="00915A"/>
    <a:srgbClr val="D4E4A0"/>
    <a:srgbClr val="C3D97D"/>
    <a:srgbClr val="7C9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2D327-ECD2-418B-B94D-50D6A7F9B5AA}" v="12" dt="2025-04-30T20:38:53.6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0" autoAdjust="0"/>
    <p:restoredTop sz="96247" autoAdjust="0"/>
  </p:normalViewPr>
  <p:slideViewPr>
    <p:cSldViewPr snapToGrid="0">
      <p:cViewPr varScale="1">
        <p:scale>
          <a:sx n="102" d="100"/>
          <a:sy n="102" d="100"/>
        </p:scale>
        <p:origin x="396" y="114"/>
      </p:cViewPr>
      <p:guideLst>
        <p:guide pos="5360"/>
        <p:guide pos="257"/>
        <p:guide pos="4771"/>
        <p:guide pos="7375"/>
        <p:guide pos="6540"/>
        <p:guide orient="horz" pos="904"/>
        <p:guide orient="horz" pos="2705"/>
        <p:guide orient="horz" pos="3045"/>
        <p:guide pos="470"/>
        <p:guide orient="horz" pos="11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theme" Target="theme/theme1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16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1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font" Target="fonts/font6.fntdata"/><Relationship Id="rId87" Type="http://schemas.microsoft.com/office/2015/10/relationships/revisionInfo" Target="revisionInfo.xml"/><Relationship Id="rId61" Type="http://schemas.openxmlformats.org/officeDocument/2006/relationships/font" Target="fonts/font1.fntdata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TAROVA Alena" userId="8b128c33-ede3-438a-bf69-872089596a22" providerId="ADAL" clId="{2492D327-ECD2-418B-B94D-50D6A7F9B5AA}"/>
    <pc:docChg chg="undo redo custSel addSld delSld modSld">
      <pc:chgData name="HUTAROVA Alena" userId="8b128c33-ede3-438a-bf69-872089596a22" providerId="ADAL" clId="{2492D327-ECD2-418B-B94D-50D6A7F9B5AA}" dt="2025-04-30T21:01:50.636" v="786" actId="1076"/>
      <pc:docMkLst>
        <pc:docMk/>
      </pc:docMkLst>
      <pc:sldChg chg="modSp mod">
        <pc:chgData name="HUTAROVA Alena" userId="8b128c33-ede3-438a-bf69-872089596a22" providerId="ADAL" clId="{2492D327-ECD2-418B-B94D-50D6A7F9B5AA}" dt="2025-04-30T20:26:49.701" v="66" actId="20577"/>
        <pc:sldMkLst>
          <pc:docMk/>
          <pc:sldMk cId="1345779174" sldId="644"/>
        </pc:sldMkLst>
        <pc:spChg chg="mod">
          <ac:chgData name="HUTAROVA Alena" userId="8b128c33-ede3-438a-bf69-872089596a22" providerId="ADAL" clId="{2492D327-ECD2-418B-B94D-50D6A7F9B5AA}" dt="2025-04-30T20:26:49.701" v="66" actId="20577"/>
          <ac:spMkLst>
            <pc:docMk/>
            <pc:sldMk cId="1345779174" sldId="644"/>
            <ac:spMk id="6" creationId="{F692DC04-C603-7318-2025-F20BDFADCDF5}"/>
          </ac:spMkLst>
        </pc:spChg>
        <pc:spChg chg="mod">
          <ac:chgData name="HUTAROVA Alena" userId="8b128c33-ede3-438a-bf69-872089596a22" providerId="ADAL" clId="{2492D327-ECD2-418B-B94D-50D6A7F9B5AA}" dt="2025-04-30T20:26:15.388" v="53"/>
          <ac:spMkLst>
            <pc:docMk/>
            <pc:sldMk cId="1345779174" sldId="644"/>
            <ac:spMk id="9" creationId="{143A2AB8-6BEF-F167-57C5-0F05EB60F6C3}"/>
          </ac:spMkLst>
        </pc:spChg>
      </pc:sldChg>
      <pc:sldChg chg="add del">
        <pc:chgData name="HUTAROVA Alena" userId="8b128c33-ede3-438a-bf69-872089596a22" providerId="ADAL" clId="{2492D327-ECD2-418B-B94D-50D6A7F9B5AA}" dt="2025-04-30T20:58:56.426" v="751" actId="47"/>
        <pc:sldMkLst>
          <pc:docMk/>
          <pc:sldMk cId="3535588827" sldId="646"/>
        </pc:sldMkLst>
      </pc:sldChg>
      <pc:sldChg chg="modSp mod">
        <pc:chgData name="HUTAROVA Alena" userId="8b128c33-ede3-438a-bf69-872089596a22" providerId="ADAL" clId="{2492D327-ECD2-418B-B94D-50D6A7F9B5AA}" dt="2025-04-30T20:27:43.871" v="70" actId="20577"/>
        <pc:sldMkLst>
          <pc:docMk/>
          <pc:sldMk cId="1023259232" sldId="649"/>
        </pc:sldMkLst>
        <pc:spChg chg="mod">
          <ac:chgData name="HUTAROVA Alena" userId="8b128c33-ede3-438a-bf69-872089596a22" providerId="ADAL" clId="{2492D327-ECD2-418B-B94D-50D6A7F9B5AA}" dt="2025-04-30T20:27:43.871" v="70" actId="20577"/>
          <ac:spMkLst>
            <pc:docMk/>
            <pc:sldMk cId="1023259232" sldId="649"/>
            <ac:spMk id="10" creationId="{E4AA35BD-CB79-6430-9771-65A877450F77}"/>
          </ac:spMkLst>
        </pc:spChg>
      </pc:sldChg>
      <pc:sldChg chg="del">
        <pc:chgData name="HUTAROVA Alena" userId="8b128c33-ede3-438a-bf69-872089596a22" providerId="ADAL" clId="{2492D327-ECD2-418B-B94D-50D6A7F9B5AA}" dt="2025-04-30T20:28:05.014" v="71" actId="47"/>
        <pc:sldMkLst>
          <pc:docMk/>
          <pc:sldMk cId="2296386352" sldId="658"/>
        </pc:sldMkLst>
      </pc:sldChg>
      <pc:sldChg chg="del">
        <pc:chgData name="HUTAROVA Alena" userId="8b128c33-ede3-438a-bf69-872089596a22" providerId="ADAL" clId="{2492D327-ECD2-418B-B94D-50D6A7F9B5AA}" dt="2025-04-30T20:28:07.511" v="72" actId="47"/>
        <pc:sldMkLst>
          <pc:docMk/>
          <pc:sldMk cId="420304580" sldId="659"/>
        </pc:sldMkLst>
      </pc:sldChg>
      <pc:sldChg chg="del">
        <pc:chgData name="HUTAROVA Alena" userId="8b128c33-ede3-438a-bf69-872089596a22" providerId="ADAL" clId="{2492D327-ECD2-418B-B94D-50D6A7F9B5AA}" dt="2025-04-30T20:28:09.310" v="73" actId="47"/>
        <pc:sldMkLst>
          <pc:docMk/>
          <pc:sldMk cId="212998635" sldId="660"/>
        </pc:sldMkLst>
      </pc:sldChg>
      <pc:sldChg chg="modSp mod">
        <pc:chgData name="HUTAROVA Alena" userId="8b128c33-ede3-438a-bf69-872089596a22" providerId="ADAL" clId="{2492D327-ECD2-418B-B94D-50D6A7F9B5AA}" dt="2025-04-30T20:50:51.856" v="705" actId="1076"/>
        <pc:sldMkLst>
          <pc:docMk/>
          <pc:sldMk cId="158002046" sldId="662"/>
        </pc:sldMkLst>
        <pc:spChg chg="mod">
          <ac:chgData name="HUTAROVA Alena" userId="8b128c33-ede3-438a-bf69-872089596a22" providerId="ADAL" clId="{2492D327-ECD2-418B-B94D-50D6A7F9B5AA}" dt="2025-04-30T20:50:41.858" v="702"/>
          <ac:spMkLst>
            <pc:docMk/>
            <pc:sldMk cId="158002046" sldId="662"/>
            <ac:spMk id="2" creationId="{77137C62-193C-C98F-506C-33D866B663DA}"/>
          </ac:spMkLst>
        </pc:spChg>
        <pc:spChg chg="mod">
          <ac:chgData name="HUTAROVA Alena" userId="8b128c33-ede3-438a-bf69-872089596a22" providerId="ADAL" clId="{2492D327-ECD2-418B-B94D-50D6A7F9B5AA}" dt="2025-04-30T20:50:51.856" v="705" actId="1076"/>
          <ac:spMkLst>
            <pc:docMk/>
            <pc:sldMk cId="158002046" sldId="662"/>
            <ac:spMk id="3" creationId="{CA33B663-C90D-72F5-0245-DA323EC1DE20}"/>
          </ac:spMkLst>
        </pc:spChg>
        <pc:spChg chg="mod">
          <ac:chgData name="HUTAROVA Alena" userId="8b128c33-ede3-438a-bf69-872089596a22" providerId="ADAL" clId="{2492D327-ECD2-418B-B94D-50D6A7F9B5AA}" dt="2025-04-30T20:50:20.825" v="700" actId="20577"/>
          <ac:spMkLst>
            <pc:docMk/>
            <pc:sldMk cId="158002046" sldId="662"/>
            <ac:spMk id="8" creationId="{BB33DD1F-C99D-7385-7778-E1031DC9EB01}"/>
          </ac:spMkLst>
        </pc:spChg>
        <pc:spChg chg="mod">
          <ac:chgData name="HUTAROVA Alena" userId="8b128c33-ede3-438a-bf69-872089596a22" providerId="ADAL" clId="{2492D327-ECD2-418B-B94D-50D6A7F9B5AA}" dt="2025-04-30T20:50:31.848" v="701"/>
          <ac:spMkLst>
            <pc:docMk/>
            <pc:sldMk cId="158002046" sldId="662"/>
            <ac:spMk id="11" creationId="{06825DA8-D9ED-9EC7-4B9E-C0121F173B7F}"/>
          </ac:spMkLst>
        </pc:spChg>
      </pc:sldChg>
      <pc:sldChg chg="del">
        <pc:chgData name="HUTAROVA Alena" userId="8b128c33-ede3-438a-bf69-872089596a22" providerId="ADAL" clId="{2492D327-ECD2-418B-B94D-50D6A7F9B5AA}" dt="2025-04-30T20:28:17.912" v="75" actId="47"/>
        <pc:sldMkLst>
          <pc:docMk/>
          <pc:sldMk cId="341992868" sldId="665"/>
        </pc:sldMkLst>
      </pc:sldChg>
      <pc:sldChg chg="del">
        <pc:chgData name="HUTAROVA Alena" userId="8b128c33-ede3-438a-bf69-872089596a22" providerId="ADAL" clId="{2492D327-ECD2-418B-B94D-50D6A7F9B5AA}" dt="2025-04-30T20:28:19.307" v="76" actId="47"/>
        <pc:sldMkLst>
          <pc:docMk/>
          <pc:sldMk cId="3735202742" sldId="666"/>
        </pc:sldMkLst>
      </pc:sldChg>
      <pc:sldChg chg="modSp mod">
        <pc:chgData name="HUTAROVA Alena" userId="8b128c33-ede3-438a-bf69-872089596a22" providerId="ADAL" clId="{2492D327-ECD2-418B-B94D-50D6A7F9B5AA}" dt="2025-04-30T20:50:01.972" v="687" actId="20577"/>
        <pc:sldMkLst>
          <pc:docMk/>
          <pc:sldMk cId="212820205" sldId="678"/>
        </pc:sldMkLst>
        <pc:spChg chg="mod">
          <ac:chgData name="HUTAROVA Alena" userId="8b128c33-ede3-438a-bf69-872089596a22" providerId="ADAL" clId="{2492D327-ECD2-418B-B94D-50D6A7F9B5AA}" dt="2025-04-30T20:49:06.536" v="659" actId="1076"/>
          <ac:spMkLst>
            <pc:docMk/>
            <pc:sldMk cId="212820205" sldId="678"/>
            <ac:spMk id="3" creationId="{AF9B956F-D418-628A-22A1-06972FE7CE03}"/>
          </ac:spMkLst>
        </pc:spChg>
        <pc:spChg chg="mod">
          <ac:chgData name="HUTAROVA Alena" userId="8b128c33-ede3-438a-bf69-872089596a22" providerId="ADAL" clId="{2492D327-ECD2-418B-B94D-50D6A7F9B5AA}" dt="2025-04-30T20:50:01.972" v="687" actId="20577"/>
          <ac:spMkLst>
            <pc:docMk/>
            <pc:sldMk cId="212820205" sldId="678"/>
            <ac:spMk id="5" creationId="{AD5A54FD-AF78-01EA-0550-11021FF2B879}"/>
          </ac:spMkLst>
        </pc:spChg>
        <pc:spChg chg="mod">
          <ac:chgData name="HUTAROVA Alena" userId="8b128c33-ede3-438a-bf69-872089596a22" providerId="ADAL" clId="{2492D327-ECD2-418B-B94D-50D6A7F9B5AA}" dt="2025-04-30T20:49:18.584" v="660"/>
          <ac:spMkLst>
            <pc:docMk/>
            <pc:sldMk cId="212820205" sldId="678"/>
            <ac:spMk id="8" creationId="{D57691EA-6430-F58F-FF25-33E14593446E}"/>
          </ac:spMkLst>
        </pc:spChg>
        <pc:spChg chg="mod">
          <ac:chgData name="HUTAROVA Alena" userId="8b128c33-ede3-438a-bf69-872089596a22" providerId="ADAL" clId="{2492D327-ECD2-418B-B94D-50D6A7F9B5AA}" dt="2025-04-30T20:49:24.148" v="663" actId="20577"/>
          <ac:spMkLst>
            <pc:docMk/>
            <pc:sldMk cId="212820205" sldId="678"/>
            <ac:spMk id="24" creationId="{6B196055-1B60-182E-A24A-1123C5D30C1C}"/>
          </ac:spMkLst>
        </pc:spChg>
      </pc:sldChg>
      <pc:sldChg chg="modSp mod">
        <pc:chgData name="HUTAROVA Alena" userId="8b128c33-ede3-438a-bf69-872089596a22" providerId="ADAL" clId="{2492D327-ECD2-418B-B94D-50D6A7F9B5AA}" dt="2025-04-30T20:42:55.873" v="480" actId="20577"/>
        <pc:sldMkLst>
          <pc:docMk/>
          <pc:sldMk cId="1603440819" sldId="681"/>
        </pc:sldMkLst>
        <pc:spChg chg="mod">
          <ac:chgData name="HUTAROVA Alena" userId="8b128c33-ede3-438a-bf69-872089596a22" providerId="ADAL" clId="{2492D327-ECD2-418B-B94D-50D6A7F9B5AA}" dt="2025-04-30T20:38:38.565" v="333" actId="20577"/>
          <ac:spMkLst>
            <pc:docMk/>
            <pc:sldMk cId="1603440819" sldId="681"/>
            <ac:spMk id="11" creationId="{F1CDE3CD-C643-9F85-22EA-9BE49C99D4C0}"/>
          </ac:spMkLst>
        </pc:spChg>
        <pc:spChg chg="mod">
          <ac:chgData name="HUTAROVA Alena" userId="8b128c33-ede3-438a-bf69-872089596a22" providerId="ADAL" clId="{2492D327-ECD2-418B-B94D-50D6A7F9B5AA}" dt="2025-04-30T20:37:17.030" v="274"/>
          <ac:spMkLst>
            <pc:docMk/>
            <pc:sldMk cId="1603440819" sldId="681"/>
            <ac:spMk id="19" creationId="{9A765D11-D923-E519-D4CB-5BDD69EC544D}"/>
          </ac:spMkLst>
        </pc:spChg>
        <pc:spChg chg="mod">
          <ac:chgData name="HUTAROVA Alena" userId="8b128c33-ede3-438a-bf69-872089596a22" providerId="ADAL" clId="{2492D327-ECD2-418B-B94D-50D6A7F9B5AA}" dt="2025-04-30T20:42:55.873" v="480" actId="20577"/>
          <ac:spMkLst>
            <pc:docMk/>
            <pc:sldMk cId="1603440819" sldId="681"/>
            <ac:spMk id="52" creationId="{8C679088-BD20-E121-3109-ABDD023C4653}"/>
          </ac:spMkLst>
        </pc:spChg>
        <pc:graphicFrameChg chg="mod modGraphic">
          <ac:chgData name="HUTAROVA Alena" userId="8b128c33-ede3-438a-bf69-872089596a22" providerId="ADAL" clId="{2492D327-ECD2-418B-B94D-50D6A7F9B5AA}" dt="2025-04-30T20:39:42.905" v="404" actId="20577"/>
          <ac:graphicFrameMkLst>
            <pc:docMk/>
            <pc:sldMk cId="1603440819" sldId="681"/>
            <ac:graphicFrameMk id="8" creationId="{EAFC9CCA-D6BD-2F4A-27E8-90DBB0E0AE64}"/>
          </ac:graphicFrameMkLst>
        </pc:graphicFrameChg>
      </pc:sldChg>
      <pc:sldChg chg="del">
        <pc:chgData name="HUTAROVA Alena" userId="8b128c33-ede3-438a-bf69-872089596a22" providerId="ADAL" clId="{2492D327-ECD2-418B-B94D-50D6A7F9B5AA}" dt="2025-04-30T20:40:36.999" v="410" actId="47"/>
        <pc:sldMkLst>
          <pc:docMk/>
          <pc:sldMk cId="3642930487" sldId="690"/>
        </pc:sldMkLst>
      </pc:sldChg>
      <pc:sldChg chg="del">
        <pc:chgData name="HUTAROVA Alena" userId="8b128c33-ede3-438a-bf69-872089596a22" providerId="ADAL" clId="{2492D327-ECD2-418B-B94D-50D6A7F9B5AA}" dt="2025-04-30T20:40:48.550" v="411" actId="47"/>
        <pc:sldMkLst>
          <pc:docMk/>
          <pc:sldMk cId="3871277347" sldId="691"/>
        </pc:sldMkLst>
      </pc:sldChg>
      <pc:sldChg chg="del">
        <pc:chgData name="HUTAROVA Alena" userId="8b128c33-ede3-438a-bf69-872089596a22" providerId="ADAL" clId="{2492D327-ECD2-418B-B94D-50D6A7F9B5AA}" dt="2025-04-30T20:57:58.399" v="742" actId="47"/>
        <pc:sldMkLst>
          <pc:docMk/>
          <pc:sldMk cId="3479715544" sldId="705"/>
        </pc:sldMkLst>
      </pc:sldChg>
      <pc:sldChg chg="del">
        <pc:chgData name="HUTAROVA Alena" userId="8b128c33-ede3-438a-bf69-872089596a22" providerId="ADAL" clId="{2492D327-ECD2-418B-B94D-50D6A7F9B5AA}" dt="2025-04-30T20:59:26.848" v="757" actId="47"/>
        <pc:sldMkLst>
          <pc:docMk/>
          <pc:sldMk cId="4194920818" sldId="709"/>
        </pc:sldMkLst>
      </pc:sldChg>
      <pc:sldChg chg="del">
        <pc:chgData name="HUTAROVA Alena" userId="8b128c33-ede3-438a-bf69-872089596a22" providerId="ADAL" clId="{2492D327-ECD2-418B-B94D-50D6A7F9B5AA}" dt="2025-04-30T20:59:30.067" v="758" actId="47"/>
        <pc:sldMkLst>
          <pc:docMk/>
          <pc:sldMk cId="1933103545" sldId="711"/>
        </pc:sldMkLst>
      </pc:sldChg>
      <pc:sldChg chg="del">
        <pc:chgData name="HUTAROVA Alena" userId="8b128c33-ede3-438a-bf69-872089596a22" providerId="ADAL" clId="{2492D327-ECD2-418B-B94D-50D6A7F9B5AA}" dt="2025-04-30T20:59:32.052" v="759" actId="47"/>
        <pc:sldMkLst>
          <pc:docMk/>
          <pc:sldMk cId="3944890730" sldId="712"/>
        </pc:sldMkLst>
      </pc:sldChg>
      <pc:sldChg chg="del">
        <pc:chgData name="HUTAROVA Alena" userId="8b128c33-ede3-438a-bf69-872089596a22" providerId="ADAL" clId="{2492D327-ECD2-418B-B94D-50D6A7F9B5AA}" dt="2025-04-30T20:59:34.262" v="760" actId="47"/>
        <pc:sldMkLst>
          <pc:docMk/>
          <pc:sldMk cId="2353077277" sldId="713"/>
        </pc:sldMkLst>
      </pc:sldChg>
      <pc:sldChg chg="del">
        <pc:chgData name="HUTAROVA Alena" userId="8b128c33-ede3-438a-bf69-872089596a22" providerId="ADAL" clId="{2492D327-ECD2-418B-B94D-50D6A7F9B5AA}" dt="2025-04-30T20:59:36.014" v="761" actId="47"/>
        <pc:sldMkLst>
          <pc:docMk/>
          <pc:sldMk cId="1076558150" sldId="714"/>
        </pc:sldMkLst>
      </pc:sldChg>
      <pc:sldChg chg="del">
        <pc:chgData name="HUTAROVA Alena" userId="8b128c33-ede3-438a-bf69-872089596a22" providerId="ADAL" clId="{2492D327-ECD2-418B-B94D-50D6A7F9B5AA}" dt="2025-04-30T20:59:37.051" v="762" actId="47"/>
        <pc:sldMkLst>
          <pc:docMk/>
          <pc:sldMk cId="1045599085" sldId="715"/>
        </pc:sldMkLst>
      </pc:sldChg>
      <pc:sldChg chg="del">
        <pc:chgData name="HUTAROVA Alena" userId="8b128c33-ede3-438a-bf69-872089596a22" providerId="ADAL" clId="{2492D327-ECD2-418B-B94D-50D6A7F9B5AA}" dt="2025-04-30T20:59:37.972" v="763" actId="47"/>
        <pc:sldMkLst>
          <pc:docMk/>
          <pc:sldMk cId="747354049" sldId="716"/>
        </pc:sldMkLst>
      </pc:sldChg>
      <pc:sldChg chg="del">
        <pc:chgData name="HUTAROVA Alena" userId="8b128c33-ede3-438a-bf69-872089596a22" providerId="ADAL" clId="{2492D327-ECD2-418B-B94D-50D6A7F9B5AA}" dt="2025-04-30T20:59:39.371" v="764" actId="47"/>
        <pc:sldMkLst>
          <pc:docMk/>
          <pc:sldMk cId="2351683294" sldId="717"/>
        </pc:sldMkLst>
      </pc:sldChg>
      <pc:sldChg chg="del">
        <pc:chgData name="HUTAROVA Alena" userId="8b128c33-ede3-438a-bf69-872089596a22" providerId="ADAL" clId="{2492D327-ECD2-418B-B94D-50D6A7F9B5AA}" dt="2025-04-30T20:59:40.260" v="765" actId="47"/>
        <pc:sldMkLst>
          <pc:docMk/>
          <pc:sldMk cId="2376810301" sldId="718"/>
        </pc:sldMkLst>
      </pc:sldChg>
      <pc:sldChg chg="del">
        <pc:chgData name="HUTAROVA Alena" userId="8b128c33-ede3-438a-bf69-872089596a22" providerId="ADAL" clId="{2492D327-ECD2-418B-B94D-50D6A7F9B5AA}" dt="2025-04-30T20:59:41.195" v="766" actId="47"/>
        <pc:sldMkLst>
          <pc:docMk/>
          <pc:sldMk cId="368764885" sldId="719"/>
        </pc:sldMkLst>
      </pc:sldChg>
      <pc:sldChg chg="del">
        <pc:chgData name="HUTAROVA Alena" userId="8b128c33-ede3-438a-bf69-872089596a22" providerId="ADAL" clId="{2492D327-ECD2-418B-B94D-50D6A7F9B5AA}" dt="2025-04-30T20:59:42.009" v="767" actId="47"/>
        <pc:sldMkLst>
          <pc:docMk/>
          <pc:sldMk cId="1799774730" sldId="720"/>
        </pc:sldMkLst>
      </pc:sldChg>
      <pc:sldChg chg="del">
        <pc:chgData name="HUTAROVA Alena" userId="8b128c33-ede3-438a-bf69-872089596a22" providerId="ADAL" clId="{2492D327-ECD2-418B-B94D-50D6A7F9B5AA}" dt="2025-04-30T20:59:44.160" v="768" actId="47"/>
        <pc:sldMkLst>
          <pc:docMk/>
          <pc:sldMk cId="6470596" sldId="721"/>
        </pc:sldMkLst>
      </pc:sldChg>
      <pc:sldChg chg="del">
        <pc:chgData name="HUTAROVA Alena" userId="8b128c33-ede3-438a-bf69-872089596a22" providerId="ADAL" clId="{2492D327-ECD2-418B-B94D-50D6A7F9B5AA}" dt="2025-04-30T20:59:49.417" v="769" actId="47"/>
        <pc:sldMkLst>
          <pc:docMk/>
          <pc:sldMk cId="1988119954" sldId="722"/>
        </pc:sldMkLst>
      </pc:sldChg>
      <pc:sldChg chg="add del">
        <pc:chgData name="HUTAROVA Alena" userId="8b128c33-ede3-438a-bf69-872089596a22" providerId="ADAL" clId="{2492D327-ECD2-418B-B94D-50D6A7F9B5AA}" dt="2025-04-30T20:58:56.901" v="753" actId="47"/>
        <pc:sldMkLst>
          <pc:docMk/>
          <pc:sldMk cId="2683988472" sldId="723"/>
        </pc:sldMkLst>
      </pc:sldChg>
      <pc:sldChg chg="add del">
        <pc:chgData name="HUTAROVA Alena" userId="8b128c33-ede3-438a-bf69-872089596a22" providerId="ADAL" clId="{2492D327-ECD2-418B-B94D-50D6A7F9B5AA}" dt="2025-04-30T20:58:59.006" v="755" actId="47"/>
        <pc:sldMkLst>
          <pc:docMk/>
          <pc:sldMk cId="2554361494" sldId="727"/>
        </pc:sldMkLst>
      </pc:sldChg>
      <pc:sldChg chg="del">
        <pc:chgData name="HUTAROVA Alena" userId="8b128c33-ede3-438a-bf69-872089596a22" providerId="ADAL" clId="{2492D327-ECD2-418B-B94D-50D6A7F9B5AA}" dt="2025-04-30T20:59:23.940" v="756" actId="47"/>
        <pc:sldMkLst>
          <pc:docMk/>
          <pc:sldMk cId="2406088365" sldId="728"/>
        </pc:sldMkLst>
      </pc:sldChg>
      <pc:sldChg chg="add del">
        <pc:chgData name="HUTAROVA Alena" userId="8b128c33-ede3-438a-bf69-872089596a22" providerId="ADAL" clId="{2492D327-ECD2-418B-B94D-50D6A7F9B5AA}" dt="2025-04-30T20:58:56.608" v="752" actId="47"/>
        <pc:sldMkLst>
          <pc:docMk/>
          <pc:sldMk cId="1837595860" sldId="729"/>
        </pc:sldMkLst>
      </pc:sldChg>
      <pc:sldChg chg="del">
        <pc:chgData name="HUTAROVA Alena" userId="8b128c33-ede3-438a-bf69-872089596a22" providerId="ADAL" clId="{2492D327-ECD2-418B-B94D-50D6A7F9B5AA}" dt="2025-04-30T20:57:54.185" v="741" actId="47"/>
        <pc:sldMkLst>
          <pc:docMk/>
          <pc:sldMk cId="743626571" sldId="730"/>
        </pc:sldMkLst>
      </pc:sldChg>
      <pc:sldChg chg="del">
        <pc:chgData name="HUTAROVA Alena" userId="8b128c33-ede3-438a-bf69-872089596a22" providerId="ADAL" clId="{2492D327-ECD2-418B-B94D-50D6A7F9B5AA}" dt="2025-04-30T20:54:55.091" v="732" actId="47"/>
        <pc:sldMkLst>
          <pc:docMk/>
          <pc:sldMk cId="1401198693" sldId="741"/>
        </pc:sldMkLst>
      </pc:sldChg>
      <pc:sldChg chg="del">
        <pc:chgData name="HUTAROVA Alena" userId="8b128c33-ede3-438a-bf69-872089596a22" providerId="ADAL" clId="{2492D327-ECD2-418B-B94D-50D6A7F9B5AA}" dt="2025-04-30T20:54:56.114" v="733" actId="47"/>
        <pc:sldMkLst>
          <pc:docMk/>
          <pc:sldMk cId="3802726261" sldId="742"/>
        </pc:sldMkLst>
      </pc:sldChg>
      <pc:sldChg chg="del">
        <pc:chgData name="HUTAROVA Alena" userId="8b128c33-ede3-438a-bf69-872089596a22" providerId="ADAL" clId="{2492D327-ECD2-418B-B94D-50D6A7F9B5AA}" dt="2025-04-30T21:00:40.106" v="771" actId="47"/>
        <pc:sldMkLst>
          <pc:docMk/>
          <pc:sldMk cId="2031297770" sldId="746"/>
        </pc:sldMkLst>
      </pc:sldChg>
      <pc:sldChg chg="del">
        <pc:chgData name="HUTAROVA Alena" userId="8b128c33-ede3-438a-bf69-872089596a22" providerId="ADAL" clId="{2492D327-ECD2-418B-B94D-50D6A7F9B5AA}" dt="2025-04-30T21:00:38.629" v="770" actId="47"/>
        <pc:sldMkLst>
          <pc:docMk/>
          <pc:sldMk cId="2102666567" sldId="748"/>
        </pc:sldMkLst>
      </pc:sldChg>
      <pc:sldChg chg="del">
        <pc:chgData name="HUTAROVA Alena" userId="8b128c33-ede3-438a-bf69-872089596a22" providerId="ADAL" clId="{2492D327-ECD2-418B-B94D-50D6A7F9B5AA}" dt="2025-04-30T20:54:00.956" v="722" actId="47"/>
        <pc:sldMkLst>
          <pc:docMk/>
          <pc:sldMk cId="2236123412" sldId="752"/>
        </pc:sldMkLst>
      </pc:sldChg>
      <pc:sldChg chg="del">
        <pc:chgData name="HUTAROVA Alena" userId="8b128c33-ede3-438a-bf69-872089596a22" providerId="ADAL" clId="{2492D327-ECD2-418B-B94D-50D6A7F9B5AA}" dt="2025-04-30T20:54:02.313" v="723" actId="47"/>
        <pc:sldMkLst>
          <pc:docMk/>
          <pc:sldMk cId="1441344080" sldId="753"/>
        </pc:sldMkLst>
      </pc:sldChg>
      <pc:sldChg chg="del">
        <pc:chgData name="HUTAROVA Alena" userId="8b128c33-ede3-438a-bf69-872089596a22" providerId="ADAL" clId="{2492D327-ECD2-418B-B94D-50D6A7F9B5AA}" dt="2025-04-30T20:54:16.623" v="725" actId="47"/>
        <pc:sldMkLst>
          <pc:docMk/>
          <pc:sldMk cId="3319496388" sldId="755"/>
        </pc:sldMkLst>
      </pc:sldChg>
      <pc:sldChg chg="del">
        <pc:chgData name="HUTAROVA Alena" userId="8b128c33-ede3-438a-bf69-872089596a22" providerId="ADAL" clId="{2492D327-ECD2-418B-B94D-50D6A7F9B5AA}" dt="2025-04-30T20:53:49.174" v="720" actId="47"/>
        <pc:sldMkLst>
          <pc:docMk/>
          <pc:sldMk cId="1168220134" sldId="758"/>
        </pc:sldMkLst>
      </pc:sldChg>
      <pc:sldChg chg="del">
        <pc:chgData name="HUTAROVA Alena" userId="8b128c33-ede3-438a-bf69-872089596a22" providerId="ADAL" clId="{2492D327-ECD2-418B-B94D-50D6A7F9B5AA}" dt="2025-04-30T20:53:49.388" v="721" actId="47"/>
        <pc:sldMkLst>
          <pc:docMk/>
          <pc:sldMk cId="887493616" sldId="759"/>
        </pc:sldMkLst>
      </pc:sldChg>
      <pc:sldChg chg="del">
        <pc:chgData name="HUTAROVA Alena" userId="8b128c33-ede3-438a-bf69-872089596a22" providerId="ADAL" clId="{2492D327-ECD2-418B-B94D-50D6A7F9B5AA}" dt="2025-04-30T20:55:40.490" v="737" actId="47"/>
        <pc:sldMkLst>
          <pc:docMk/>
          <pc:sldMk cId="165526638" sldId="761"/>
        </pc:sldMkLst>
      </pc:sldChg>
      <pc:sldChg chg="del">
        <pc:chgData name="HUTAROVA Alena" userId="8b128c33-ede3-438a-bf69-872089596a22" providerId="ADAL" clId="{2492D327-ECD2-418B-B94D-50D6A7F9B5AA}" dt="2025-04-30T20:54:13.856" v="724" actId="47"/>
        <pc:sldMkLst>
          <pc:docMk/>
          <pc:sldMk cId="1633913366" sldId="762"/>
        </pc:sldMkLst>
      </pc:sldChg>
      <pc:sldChg chg="del">
        <pc:chgData name="HUTAROVA Alena" userId="8b128c33-ede3-438a-bf69-872089596a22" providerId="ADAL" clId="{2492D327-ECD2-418B-B94D-50D6A7F9B5AA}" dt="2025-04-30T20:54:18.500" v="726" actId="47"/>
        <pc:sldMkLst>
          <pc:docMk/>
          <pc:sldMk cId="984096036" sldId="763"/>
        </pc:sldMkLst>
      </pc:sldChg>
      <pc:sldChg chg="del">
        <pc:chgData name="HUTAROVA Alena" userId="8b128c33-ede3-438a-bf69-872089596a22" providerId="ADAL" clId="{2492D327-ECD2-418B-B94D-50D6A7F9B5AA}" dt="2025-04-30T20:54:31.200" v="729" actId="47"/>
        <pc:sldMkLst>
          <pc:docMk/>
          <pc:sldMk cId="1177443117" sldId="766"/>
        </pc:sldMkLst>
      </pc:sldChg>
      <pc:sldChg chg="del">
        <pc:chgData name="HUTAROVA Alena" userId="8b128c33-ede3-438a-bf69-872089596a22" providerId="ADAL" clId="{2492D327-ECD2-418B-B94D-50D6A7F9B5AA}" dt="2025-04-30T20:52:45.930" v="711" actId="47"/>
        <pc:sldMkLst>
          <pc:docMk/>
          <pc:sldMk cId="1751487678" sldId="767"/>
        </pc:sldMkLst>
      </pc:sldChg>
      <pc:sldChg chg="del">
        <pc:chgData name="HUTAROVA Alena" userId="8b128c33-ede3-438a-bf69-872089596a22" providerId="ADAL" clId="{2492D327-ECD2-418B-B94D-50D6A7F9B5AA}" dt="2025-04-30T20:51:52.137" v="707" actId="47"/>
        <pc:sldMkLst>
          <pc:docMk/>
          <pc:sldMk cId="3058708532" sldId="768"/>
        </pc:sldMkLst>
      </pc:sldChg>
      <pc:sldChg chg="del">
        <pc:chgData name="HUTAROVA Alena" userId="8b128c33-ede3-438a-bf69-872089596a22" providerId="ADAL" clId="{2492D327-ECD2-418B-B94D-50D6A7F9B5AA}" dt="2025-04-30T20:51:50.012" v="706" actId="47"/>
        <pc:sldMkLst>
          <pc:docMk/>
          <pc:sldMk cId="1860226107" sldId="770"/>
        </pc:sldMkLst>
      </pc:sldChg>
      <pc:sldChg chg="del">
        <pc:chgData name="HUTAROVA Alena" userId="8b128c33-ede3-438a-bf69-872089596a22" providerId="ADAL" clId="{2492D327-ECD2-418B-B94D-50D6A7F9B5AA}" dt="2025-04-30T20:52:33.052" v="708" actId="47"/>
        <pc:sldMkLst>
          <pc:docMk/>
          <pc:sldMk cId="3913863756" sldId="771"/>
        </pc:sldMkLst>
      </pc:sldChg>
      <pc:sldChg chg="del">
        <pc:chgData name="HUTAROVA Alena" userId="8b128c33-ede3-438a-bf69-872089596a22" providerId="ADAL" clId="{2492D327-ECD2-418B-B94D-50D6A7F9B5AA}" dt="2025-04-30T20:52:34.344" v="709" actId="47"/>
        <pc:sldMkLst>
          <pc:docMk/>
          <pc:sldMk cId="3577500590" sldId="772"/>
        </pc:sldMkLst>
      </pc:sldChg>
      <pc:sldChg chg="del">
        <pc:chgData name="HUTAROVA Alena" userId="8b128c33-ede3-438a-bf69-872089596a22" providerId="ADAL" clId="{2492D327-ECD2-418B-B94D-50D6A7F9B5AA}" dt="2025-04-30T20:52:35.555" v="710" actId="47"/>
        <pc:sldMkLst>
          <pc:docMk/>
          <pc:sldMk cId="2005256034" sldId="773"/>
        </pc:sldMkLst>
      </pc:sldChg>
      <pc:sldChg chg="del">
        <pc:chgData name="HUTAROVA Alena" userId="8b128c33-ede3-438a-bf69-872089596a22" providerId="ADAL" clId="{2492D327-ECD2-418B-B94D-50D6A7F9B5AA}" dt="2025-04-30T20:55:06.442" v="735" actId="47"/>
        <pc:sldMkLst>
          <pc:docMk/>
          <pc:sldMk cId="2448127675" sldId="774"/>
        </pc:sldMkLst>
      </pc:sldChg>
      <pc:sldChg chg="del">
        <pc:chgData name="HUTAROVA Alena" userId="8b128c33-ede3-438a-bf69-872089596a22" providerId="ADAL" clId="{2492D327-ECD2-418B-B94D-50D6A7F9B5AA}" dt="2025-04-30T20:52:58.494" v="712" actId="47"/>
        <pc:sldMkLst>
          <pc:docMk/>
          <pc:sldMk cId="3328121339" sldId="775"/>
        </pc:sldMkLst>
      </pc:sldChg>
      <pc:sldChg chg="del">
        <pc:chgData name="HUTAROVA Alena" userId="8b128c33-ede3-438a-bf69-872089596a22" providerId="ADAL" clId="{2492D327-ECD2-418B-B94D-50D6A7F9B5AA}" dt="2025-04-30T20:53:10.711" v="714" actId="47"/>
        <pc:sldMkLst>
          <pc:docMk/>
          <pc:sldMk cId="2166941141" sldId="777"/>
        </pc:sldMkLst>
      </pc:sldChg>
      <pc:sldChg chg="del">
        <pc:chgData name="HUTAROVA Alena" userId="8b128c33-ede3-438a-bf69-872089596a22" providerId="ADAL" clId="{2492D327-ECD2-418B-B94D-50D6A7F9B5AA}" dt="2025-04-30T20:53:15.029" v="715" actId="47"/>
        <pc:sldMkLst>
          <pc:docMk/>
          <pc:sldMk cId="2777374044" sldId="778"/>
        </pc:sldMkLst>
      </pc:sldChg>
      <pc:sldChg chg="del">
        <pc:chgData name="HUTAROVA Alena" userId="8b128c33-ede3-438a-bf69-872089596a22" providerId="ADAL" clId="{2492D327-ECD2-418B-B94D-50D6A7F9B5AA}" dt="2025-04-30T20:53:17.110" v="716" actId="47"/>
        <pc:sldMkLst>
          <pc:docMk/>
          <pc:sldMk cId="2184938355" sldId="779"/>
        </pc:sldMkLst>
      </pc:sldChg>
      <pc:sldChg chg="del">
        <pc:chgData name="HUTAROVA Alena" userId="8b128c33-ede3-438a-bf69-872089596a22" providerId="ADAL" clId="{2492D327-ECD2-418B-B94D-50D6A7F9B5AA}" dt="2025-04-30T20:53:18.512" v="717" actId="47"/>
        <pc:sldMkLst>
          <pc:docMk/>
          <pc:sldMk cId="2263985145" sldId="780"/>
        </pc:sldMkLst>
      </pc:sldChg>
      <pc:sldChg chg="del">
        <pc:chgData name="HUTAROVA Alena" userId="8b128c33-ede3-438a-bf69-872089596a22" providerId="ADAL" clId="{2492D327-ECD2-418B-B94D-50D6A7F9B5AA}" dt="2025-04-30T20:53:19.361" v="718" actId="47"/>
        <pc:sldMkLst>
          <pc:docMk/>
          <pc:sldMk cId="3565259119" sldId="781"/>
        </pc:sldMkLst>
      </pc:sldChg>
      <pc:sldChg chg="del">
        <pc:chgData name="HUTAROVA Alena" userId="8b128c33-ede3-438a-bf69-872089596a22" providerId="ADAL" clId="{2492D327-ECD2-418B-B94D-50D6A7F9B5AA}" dt="2025-04-30T20:53:04.746" v="713" actId="47"/>
        <pc:sldMkLst>
          <pc:docMk/>
          <pc:sldMk cId="791865803" sldId="782"/>
        </pc:sldMkLst>
      </pc:sldChg>
      <pc:sldChg chg="del">
        <pc:chgData name="HUTAROVA Alena" userId="8b128c33-ede3-438a-bf69-872089596a22" providerId="ADAL" clId="{2492D327-ECD2-418B-B94D-50D6A7F9B5AA}" dt="2025-04-30T20:53:20.176" v="719" actId="47"/>
        <pc:sldMkLst>
          <pc:docMk/>
          <pc:sldMk cId="2700820762" sldId="783"/>
        </pc:sldMkLst>
      </pc:sldChg>
      <pc:sldChg chg="del">
        <pc:chgData name="HUTAROVA Alena" userId="8b128c33-ede3-438a-bf69-872089596a22" providerId="ADAL" clId="{2492D327-ECD2-418B-B94D-50D6A7F9B5AA}" dt="2025-04-30T20:54:29.369" v="728" actId="47"/>
        <pc:sldMkLst>
          <pc:docMk/>
          <pc:sldMk cId="845625494" sldId="786"/>
        </pc:sldMkLst>
      </pc:sldChg>
      <pc:sldChg chg="del">
        <pc:chgData name="HUTAROVA Alena" userId="8b128c33-ede3-438a-bf69-872089596a22" providerId="ADAL" clId="{2492D327-ECD2-418B-B94D-50D6A7F9B5AA}" dt="2025-04-30T20:54:27.428" v="727" actId="47"/>
        <pc:sldMkLst>
          <pc:docMk/>
          <pc:sldMk cId="2202687570" sldId="788"/>
        </pc:sldMkLst>
      </pc:sldChg>
      <pc:sldChg chg="modSp mod">
        <pc:chgData name="HUTAROVA Alena" userId="8b128c33-ede3-438a-bf69-872089596a22" providerId="ADAL" clId="{2492D327-ECD2-418B-B94D-50D6A7F9B5AA}" dt="2025-04-30T20:36:36.894" v="271" actId="20577"/>
        <pc:sldMkLst>
          <pc:docMk/>
          <pc:sldMk cId="3753089477" sldId="982"/>
        </pc:sldMkLst>
        <pc:spChg chg="mod">
          <ac:chgData name="HUTAROVA Alena" userId="8b128c33-ede3-438a-bf69-872089596a22" providerId="ADAL" clId="{2492D327-ECD2-418B-B94D-50D6A7F9B5AA}" dt="2025-04-30T20:36:36.894" v="271" actId="20577"/>
          <ac:spMkLst>
            <pc:docMk/>
            <pc:sldMk cId="3753089477" sldId="982"/>
            <ac:spMk id="3" creationId="{06D9CA92-0485-E9F9-5A5B-FF44AEE4E62F}"/>
          </ac:spMkLst>
        </pc:spChg>
        <pc:spChg chg="mod">
          <ac:chgData name="HUTAROVA Alena" userId="8b128c33-ede3-438a-bf69-872089596a22" providerId="ADAL" clId="{2492D327-ECD2-418B-B94D-50D6A7F9B5AA}" dt="2025-04-30T20:35:43.353" v="266" actId="20577"/>
          <ac:spMkLst>
            <pc:docMk/>
            <pc:sldMk cId="3753089477" sldId="982"/>
            <ac:spMk id="4" creationId="{DBAE719C-526B-0573-D6FC-90C7FDB00381}"/>
          </ac:spMkLst>
        </pc:spChg>
        <pc:spChg chg="mod">
          <ac:chgData name="HUTAROVA Alena" userId="8b128c33-ede3-438a-bf69-872089596a22" providerId="ADAL" clId="{2492D327-ECD2-418B-B94D-50D6A7F9B5AA}" dt="2025-04-30T20:35:27.222" v="264" actId="20577"/>
          <ac:spMkLst>
            <pc:docMk/>
            <pc:sldMk cId="3753089477" sldId="982"/>
            <ac:spMk id="7" creationId="{0DF285F2-0582-0795-7F16-F1F60AF5A05A}"/>
          </ac:spMkLst>
        </pc:spChg>
        <pc:spChg chg="mod">
          <ac:chgData name="HUTAROVA Alena" userId="8b128c33-ede3-438a-bf69-872089596a22" providerId="ADAL" clId="{2492D327-ECD2-418B-B94D-50D6A7F9B5AA}" dt="2025-04-30T20:34:56.559" v="233" actId="20577"/>
          <ac:spMkLst>
            <pc:docMk/>
            <pc:sldMk cId="3753089477" sldId="982"/>
            <ac:spMk id="14" creationId="{A148FE63-EC25-2B5A-1F63-D2924CF765AA}"/>
          </ac:spMkLst>
        </pc:spChg>
        <pc:spChg chg="mod">
          <ac:chgData name="HUTAROVA Alena" userId="8b128c33-ede3-438a-bf69-872089596a22" providerId="ADAL" clId="{2492D327-ECD2-418B-B94D-50D6A7F9B5AA}" dt="2025-04-30T20:35:06.547" v="246" actId="20577"/>
          <ac:spMkLst>
            <pc:docMk/>
            <pc:sldMk cId="3753089477" sldId="982"/>
            <ac:spMk id="17" creationId="{A6A4F5EF-5169-14F7-268C-35EB2259FD7B}"/>
          </ac:spMkLst>
        </pc:spChg>
        <pc:spChg chg="mod">
          <ac:chgData name="HUTAROVA Alena" userId="8b128c33-ede3-438a-bf69-872089596a22" providerId="ADAL" clId="{2492D327-ECD2-418B-B94D-50D6A7F9B5AA}" dt="2025-04-30T20:34:07.413" v="222"/>
          <ac:spMkLst>
            <pc:docMk/>
            <pc:sldMk cId="3753089477" sldId="982"/>
            <ac:spMk id="37" creationId="{3F7E75B6-9560-4587-D0F4-DD7D9A248222}"/>
          </ac:spMkLst>
        </pc:spChg>
      </pc:sldChg>
      <pc:sldChg chg="del">
        <pc:chgData name="HUTAROVA Alena" userId="8b128c33-ede3-438a-bf69-872089596a22" providerId="ADAL" clId="{2492D327-ECD2-418B-B94D-50D6A7F9B5AA}" dt="2025-04-30T20:35:57.996" v="267" actId="47"/>
        <pc:sldMkLst>
          <pc:docMk/>
          <pc:sldMk cId="871154280" sldId="983"/>
        </pc:sldMkLst>
      </pc:sldChg>
      <pc:sldChg chg="del">
        <pc:chgData name="HUTAROVA Alena" userId="8b128c33-ede3-438a-bf69-872089596a22" providerId="ADAL" clId="{2492D327-ECD2-418B-B94D-50D6A7F9B5AA}" dt="2025-04-30T20:36:03.535" v="268" actId="47"/>
        <pc:sldMkLst>
          <pc:docMk/>
          <pc:sldMk cId="1098629224" sldId="984"/>
        </pc:sldMkLst>
      </pc:sldChg>
      <pc:sldChg chg="del">
        <pc:chgData name="HUTAROVA Alena" userId="8b128c33-ede3-438a-bf69-872089596a22" providerId="ADAL" clId="{2492D327-ECD2-418B-B94D-50D6A7F9B5AA}" dt="2025-04-30T20:36:15.165" v="269" actId="47"/>
        <pc:sldMkLst>
          <pc:docMk/>
          <pc:sldMk cId="3720417420" sldId="985"/>
        </pc:sldMkLst>
      </pc:sldChg>
      <pc:sldChg chg="del">
        <pc:chgData name="HUTAROVA Alena" userId="8b128c33-ede3-438a-bf69-872089596a22" providerId="ADAL" clId="{2492D327-ECD2-418B-B94D-50D6A7F9B5AA}" dt="2025-04-30T20:36:18.411" v="270" actId="47"/>
        <pc:sldMkLst>
          <pc:docMk/>
          <pc:sldMk cId="2495844660" sldId="986"/>
        </pc:sldMkLst>
      </pc:sldChg>
      <pc:sldChg chg="modSp mod">
        <pc:chgData name="HUTAROVA Alena" userId="8b128c33-ede3-438a-bf69-872089596a22" providerId="ADAL" clId="{2492D327-ECD2-418B-B94D-50D6A7F9B5AA}" dt="2025-04-30T20:45:39.567" v="616" actId="20577"/>
        <pc:sldMkLst>
          <pc:docMk/>
          <pc:sldMk cId="2208395562" sldId="993"/>
        </pc:sldMkLst>
        <pc:spChg chg="mod">
          <ac:chgData name="HUTAROVA Alena" userId="8b128c33-ede3-438a-bf69-872089596a22" providerId="ADAL" clId="{2492D327-ECD2-418B-B94D-50D6A7F9B5AA}" dt="2025-04-30T20:41:34.332" v="414" actId="108"/>
          <ac:spMkLst>
            <pc:docMk/>
            <pc:sldMk cId="2208395562" sldId="993"/>
            <ac:spMk id="4" creationId="{9353F6DB-221B-729D-CD05-C9414FF8B8C6}"/>
          </ac:spMkLst>
        </pc:spChg>
        <pc:spChg chg="mod">
          <ac:chgData name="HUTAROVA Alena" userId="8b128c33-ede3-438a-bf69-872089596a22" providerId="ADAL" clId="{2492D327-ECD2-418B-B94D-50D6A7F9B5AA}" dt="2025-04-30T20:43:19.256" v="481"/>
          <ac:spMkLst>
            <pc:docMk/>
            <pc:sldMk cId="2208395562" sldId="993"/>
            <ac:spMk id="7" creationId="{7C6F37B3-0CC5-943B-411D-81D106792C1F}"/>
          </ac:spMkLst>
        </pc:spChg>
        <pc:spChg chg="mod">
          <ac:chgData name="HUTAROVA Alena" userId="8b128c33-ede3-438a-bf69-872089596a22" providerId="ADAL" clId="{2492D327-ECD2-418B-B94D-50D6A7F9B5AA}" dt="2025-04-30T20:44:23.667" v="558" actId="20577"/>
          <ac:spMkLst>
            <pc:docMk/>
            <pc:sldMk cId="2208395562" sldId="993"/>
            <ac:spMk id="10" creationId="{E4AA35BD-CB79-6430-9771-65A877450F77}"/>
          </ac:spMkLst>
        </pc:spChg>
        <pc:spChg chg="mod">
          <ac:chgData name="HUTAROVA Alena" userId="8b128c33-ede3-438a-bf69-872089596a22" providerId="ADAL" clId="{2492D327-ECD2-418B-B94D-50D6A7F9B5AA}" dt="2025-04-30T20:45:39.567" v="616" actId="20577"/>
          <ac:spMkLst>
            <pc:docMk/>
            <pc:sldMk cId="2208395562" sldId="993"/>
            <ac:spMk id="12" creationId="{C54181FF-9819-F9D8-CA19-7BCFAC508804}"/>
          </ac:spMkLst>
        </pc:spChg>
        <pc:spChg chg="mod">
          <ac:chgData name="HUTAROVA Alena" userId="8b128c33-ede3-438a-bf69-872089596a22" providerId="ADAL" clId="{2492D327-ECD2-418B-B94D-50D6A7F9B5AA}" dt="2025-04-30T20:43:33.031" v="504" actId="20577"/>
          <ac:spMkLst>
            <pc:docMk/>
            <pc:sldMk cId="2208395562" sldId="993"/>
            <ac:spMk id="17" creationId="{EC59AD91-0AD1-0CF2-8A4D-653821410D64}"/>
          </ac:spMkLst>
        </pc:spChg>
        <pc:spChg chg="mod">
          <ac:chgData name="HUTAROVA Alena" userId="8b128c33-ede3-438a-bf69-872089596a22" providerId="ADAL" clId="{2492D327-ECD2-418B-B94D-50D6A7F9B5AA}" dt="2025-04-30T20:44:08.725" v="553" actId="20577"/>
          <ac:spMkLst>
            <pc:docMk/>
            <pc:sldMk cId="2208395562" sldId="993"/>
            <ac:spMk id="28" creationId="{24B7C234-4D03-C2FE-1FC5-3DAAE2852F69}"/>
          </ac:spMkLst>
        </pc:spChg>
        <pc:spChg chg="mod">
          <ac:chgData name="HUTAROVA Alena" userId="8b128c33-ede3-438a-bf69-872089596a22" providerId="ADAL" clId="{2492D327-ECD2-418B-B94D-50D6A7F9B5AA}" dt="2025-04-30T20:43:56.194" v="515" actId="20577"/>
          <ac:spMkLst>
            <pc:docMk/>
            <pc:sldMk cId="2208395562" sldId="993"/>
            <ac:spMk id="36" creationId="{A44ED7F4-1EAB-A9F8-B41A-373A312D1C16}"/>
          </ac:spMkLst>
        </pc:spChg>
        <pc:spChg chg="mod">
          <ac:chgData name="HUTAROVA Alena" userId="8b128c33-ede3-438a-bf69-872089596a22" providerId="ADAL" clId="{2492D327-ECD2-418B-B94D-50D6A7F9B5AA}" dt="2025-04-30T20:44:48.984" v="559" actId="1076"/>
          <ac:spMkLst>
            <pc:docMk/>
            <pc:sldMk cId="2208395562" sldId="993"/>
            <ac:spMk id="39" creationId="{5D5F8DAF-4FAA-4DD6-4EAC-034ADAB74CAD}"/>
          </ac:spMkLst>
        </pc:spChg>
      </pc:sldChg>
      <pc:sldChg chg="addSp delSp modSp mod">
        <pc:chgData name="HUTAROVA Alena" userId="8b128c33-ede3-438a-bf69-872089596a22" providerId="ADAL" clId="{2492D327-ECD2-418B-B94D-50D6A7F9B5AA}" dt="2025-04-30T20:46:47.586" v="630"/>
        <pc:sldMkLst>
          <pc:docMk/>
          <pc:sldMk cId="3905740058" sldId="994"/>
        </pc:sldMkLst>
        <pc:spChg chg="add mod">
          <ac:chgData name="HUTAROVA Alena" userId="8b128c33-ede3-438a-bf69-872089596a22" providerId="ADAL" clId="{2492D327-ECD2-418B-B94D-50D6A7F9B5AA}" dt="2025-04-30T20:46:06.820" v="624" actId="14100"/>
          <ac:spMkLst>
            <pc:docMk/>
            <pc:sldMk cId="3905740058" sldId="994"/>
            <ac:spMk id="4" creationId="{647845BF-9509-4898-7662-FFDF2F841079}"/>
          </ac:spMkLst>
        </pc:spChg>
        <pc:spChg chg="mod">
          <ac:chgData name="HUTAROVA Alena" userId="8b128c33-ede3-438a-bf69-872089596a22" providerId="ADAL" clId="{2492D327-ECD2-418B-B94D-50D6A7F9B5AA}" dt="2025-04-30T20:46:22.147" v="629" actId="20577"/>
          <ac:spMkLst>
            <pc:docMk/>
            <pc:sldMk cId="3905740058" sldId="994"/>
            <ac:spMk id="18" creationId="{505E99AE-5A50-D950-4DB9-8C3E66A44476}"/>
          </ac:spMkLst>
        </pc:spChg>
        <pc:spChg chg="mod">
          <ac:chgData name="HUTAROVA Alena" userId="8b128c33-ede3-438a-bf69-872089596a22" providerId="ADAL" clId="{2492D327-ECD2-418B-B94D-50D6A7F9B5AA}" dt="2025-04-30T20:41:41.135" v="415"/>
          <ac:spMkLst>
            <pc:docMk/>
            <pc:sldMk cId="3905740058" sldId="994"/>
            <ac:spMk id="19" creationId="{65035BE8-A9E1-52CA-012A-6E944266C623}"/>
          </ac:spMkLst>
        </pc:spChg>
        <pc:spChg chg="mod">
          <ac:chgData name="HUTAROVA Alena" userId="8b128c33-ede3-438a-bf69-872089596a22" providerId="ADAL" clId="{2492D327-ECD2-418B-B94D-50D6A7F9B5AA}" dt="2025-04-30T20:46:47.586" v="630"/>
          <ac:spMkLst>
            <pc:docMk/>
            <pc:sldMk cId="3905740058" sldId="994"/>
            <ac:spMk id="24" creationId="{23E5EED7-2CBB-5051-ECAC-B0C7D83C1C44}"/>
          </ac:spMkLst>
        </pc:spChg>
        <pc:spChg chg="del">
          <ac:chgData name="HUTAROVA Alena" userId="8b128c33-ede3-438a-bf69-872089596a22" providerId="ADAL" clId="{2492D327-ECD2-418B-B94D-50D6A7F9B5AA}" dt="2025-04-30T20:45:28.668" v="605" actId="478"/>
          <ac:spMkLst>
            <pc:docMk/>
            <pc:sldMk cId="3905740058" sldId="994"/>
            <ac:spMk id="71" creationId="{191D0792-D5DB-7192-E1CF-297E4891508D}"/>
          </ac:spMkLst>
        </pc:spChg>
        <pc:spChg chg="mod">
          <ac:chgData name="HUTAROVA Alena" userId="8b128c33-ede3-438a-bf69-872089596a22" providerId="ADAL" clId="{2492D327-ECD2-418B-B94D-50D6A7F9B5AA}" dt="2025-04-30T20:45:13.642" v="580" actId="20577"/>
          <ac:spMkLst>
            <pc:docMk/>
            <pc:sldMk cId="3905740058" sldId="994"/>
            <ac:spMk id="72" creationId="{721950E2-7CF0-C228-E24F-AD1C81055087}"/>
          </ac:spMkLst>
        </pc:spChg>
        <pc:spChg chg="mod">
          <ac:chgData name="HUTAROVA Alena" userId="8b128c33-ede3-438a-bf69-872089596a22" providerId="ADAL" clId="{2492D327-ECD2-418B-B94D-50D6A7F9B5AA}" dt="2025-04-30T20:45:09.364" v="572" actId="20577"/>
          <ac:spMkLst>
            <pc:docMk/>
            <pc:sldMk cId="3905740058" sldId="994"/>
            <ac:spMk id="73" creationId="{CD6F9C13-172E-140F-A481-63DC1279658E}"/>
          </ac:spMkLst>
        </pc:spChg>
        <pc:spChg chg="mod">
          <ac:chgData name="HUTAROVA Alena" userId="8b128c33-ede3-438a-bf69-872089596a22" providerId="ADAL" clId="{2492D327-ECD2-418B-B94D-50D6A7F9B5AA}" dt="2025-04-30T20:45:22.402" v="604" actId="20577"/>
          <ac:spMkLst>
            <pc:docMk/>
            <pc:sldMk cId="3905740058" sldId="994"/>
            <ac:spMk id="74" creationId="{29941E4E-8B3C-07AF-11CB-5CECADFE0B55}"/>
          </ac:spMkLst>
        </pc:spChg>
        <pc:grpChg chg="mod">
          <ac:chgData name="HUTAROVA Alena" userId="8b128c33-ede3-438a-bf69-872089596a22" providerId="ADAL" clId="{2492D327-ECD2-418B-B94D-50D6A7F9B5AA}" dt="2025-04-30T20:45:49.611" v="619" actId="1076"/>
          <ac:grpSpMkLst>
            <pc:docMk/>
            <pc:sldMk cId="3905740058" sldId="994"/>
            <ac:grpSpMk id="70" creationId="{4E55BEA4-67A9-CF6A-75B4-9438D35DED8A}"/>
          </ac:grpSpMkLst>
        </pc:grpChg>
      </pc:sldChg>
      <pc:sldChg chg="modSp mod">
        <pc:chgData name="HUTAROVA Alena" userId="8b128c33-ede3-438a-bf69-872089596a22" providerId="ADAL" clId="{2492D327-ECD2-418B-B94D-50D6A7F9B5AA}" dt="2025-04-30T20:48:07.467" v="636"/>
        <pc:sldMkLst>
          <pc:docMk/>
          <pc:sldMk cId="4228805025" sldId="995"/>
        </pc:sldMkLst>
        <pc:spChg chg="mod">
          <ac:chgData name="HUTAROVA Alena" userId="8b128c33-ede3-438a-bf69-872089596a22" providerId="ADAL" clId="{2492D327-ECD2-418B-B94D-50D6A7F9B5AA}" dt="2025-04-30T20:48:07.467" v="636"/>
          <ac:spMkLst>
            <pc:docMk/>
            <pc:sldMk cId="4228805025" sldId="995"/>
            <ac:spMk id="4" creationId="{356C0AA6-898C-1E43-0FDE-E747E115DF2A}"/>
          </ac:spMkLst>
        </pc:spChg>
        <pc:spChg chg="mod">
          <ac:chgData name="HUTAROVA Alena" userId="8b128c33-ede3-438a-bf69-872089596a22" providerId="ADAL" clId="{2492D327-ECD2-418B-B94D-50D6A7F9B5AA}" dt="2025-04-30T20:47:09.106" v="631"/>
          <ac:spMkLst>
            <pc:docMk/>
            <pc:sldMk cId="4228805025" sldId="995"/>
            <ac:spMk id="5" creationId="{01A56B97-0004-609E-5A46-69497B45A591}"/>
          </ac:spMkLst>
        </pc:spChg>
        <pc:spChg chg="mod">
          <ac:chgData name="HUTAROVA Alena" userId="8b128c33-ede3-438a-bf69-872089596a22" providerId="ADAL" clId="{2492D327-ECD2-418B-B94D-50D6A7F9B5AA}" dt="2025-04-30T20:47:24.896" v="632"/>
          <ac:spMkLst>
            <pc:docMk/>
            <pc:sldMk cId="4228805025" sldId="995"/>
            <ac:spMk id="7" creationId="{574B162F-362D-9D31-A525-DEC5F39D866D}"/>
          </ac:spMkLst>
        </pc:spChg>
        <pc:spChg chg="mod">
          <ac:chgData name="HUTAROVA Alena" userId="8b128c33-ede3-438a-bf69-872089596a22" providerId="ADAL" clId="{2492D327-ECD2-418B-B94D-50D6A7F9B5AA}" dt="2025-04-30T20:47:34.017" v="633"/>
          <ac:spMkLst>
            <pc:docMk/>
            <pc:sldMk cId="4228805025" sldId="995"/>
            <ac:spMk id="8" creationId="{37556EEB-CCE3-E23D-D554-8791370F0F72}"/>
          </ac:spMkLst>
        </pc:spChg>
        <pc:spChg chg="mod">
          <ac:chgData name="HUTAROVA Alena" userId="8b128c33-ede3-438a-bf69-872089596a22" providerId="ADAL" clId="{2492D327-ECD2-418B-B94D-50D6A7F9B5AA}" dt="2025-04-30T20:47:41.756" v="634"/>
          <ac:spMkLst>
            <pc:docMk/>
            <pc:sldMk cId="4228805025" sldId="995"/>
            <ac:spMk id="15" creationId="{D71DF9C5-C091-0060-56D5-071AF55699CE}"/>
          </ac:spMkLst>
        </pc:spChg>
        <pc:spChg chg="mod">
          <ac:chgData name="HUTAROVA Alena" userId="8b128c33-ede3-438a-bf69-872089596a22" providerId="ADAL" clId="{2492D327-ECD2-418B-B94D-50D6A7F9B5AA}" dt="2025-04-30T20:47:48.203" v="635"/>
          <ac:spMkLst>
            <pc:docMk/>
            <pc:sldMk cId="4228805025" sldId="995"/>
            <ac:spMk id="21" creationId="{A4E1CA65-59A3-FCB3-DC9C-018A699DE9E8}"/>
          </ac:spMkLst>
        </pc:spChg>
        <pc:spChg chg="mod">
          <ac:chgData name="HUTAROVA Alena" userId="8b128c33-ede3-438a-bf69-872089596a22" providerId="ADAL" clId="{2492D327-ECD2-418B-B94D-50D6A7F9B5AA}" dt="2025-04-30T20:41:45.576" v="416"/>
          <ac:spMkLst>
            <pc:docMk/>
            <pc:sldMk cId="4228805025" sldId="995"/>
            <ac:spMk id="122" creationId="{0477F6C6-FB00-6FBD-DC77-AFF1C9B3C8AA}"/>
          </ac:spMkLst>
        </pc:spChg>
      </pc:sldChg>
      <pc:sldChg chg="del">
        <pc:chgData name="HUTAROVA Alena" userId="8b128c33-ede3-438a-bf69-872089596a22" providerId="ADAL" clId="{2492D327-ECD2-418B-B94D-50D6A7F9B5AA}" dt="2025-04-30T20:40:31.461" v="405" actId="47"/>
        <pc:sldMkLst>
          <pc:docMk/>
          <pc:sldMk cId="1838735296" sldId="996"/>
        </pc:sldMkLst>
      </pc:sldChg>
      <pc:sldChg chg="del">
        <pc:chgData name="HUTAROVA Alena" userId="8b128c33-ede3-438a-bf69-872089596a22" providerId="ADAL" clId="{2492D327-ECD2-418B-B94D-50D6A7F9B5AA}" dt="2025-04-30T20:40:32.817" v="406" actId="47"/>
        <pc:sldMkLst>
          <pc:docMk/>
          <pc:sldMk cId="3204813086" sldId="997"/>
        </pc:sldMkLst>
      </pc:sldChg>
      <pc:sldChg chg="del">
        <pc:chgData name="HUTAROVA Alena" userId="8b128c33-ede3-438a-bf69-872089596a22" providerId="ADAL" clId="{2492D327-ECD2-418B-B94D-50D6A7F9B5AA}" dt="2025-04-30T20:40:33.708" v="407" actId="47"/>
        <pc:sldMkLst>
          <pc:docMk/>
          <pc:sldMk cId="1032182483" sldId="998"/>
        </pc:sldMkLst>
      </pc:sldChg>
      <pc:sldChg chg="del">
        <pc:chgData name="HUTAROVA Alena" userId="8b128c33-ede3-438a-bf69-872089596a22" providerId="ADAL" clId="{2492D327-ECD2-418B-B94D-50D6A7F9B5AA}" dt="2025-04-30T20:40:34.953" v="408" actId="47"/>
        <pc:sldMkLst>
          <pc:docMk/>
          <pc:sldMk cId="3890121525" sldId="999"/>
        </pc:sldMkLst>
      </pc:sldChg>
      <pc:sldChg chg="del">
        <pc:chgData name="HUTAROVA Alena" userId="8b128c33-ede3-438a-bf69-872089596a22" providerId="ADAL" clId="{2492D327-ECD2-418B-B94D-50D6A7F9B5AA}" dt="2025-04-30T20:40:35.958" v="409" actId="47"/>
        <pc:sldMkLst>
          <pc:docMk/>
          <pc:sldMk cId="570173560" sldId="1000"/>
        </pc:sldMkLst>
      </pc:sldChg>
      <pc:sldChg chg="del">
        <pc:chgData name="HUTAROVA Alena" userId="8b128c33-ede3-438a-bf69-872089596a22" providerId="ADAL" clId="{2492D327-ECD2-418B-B94D-50D6A7F9B5AA}" dt="2025-04-30T20:56:15.153" v="739" actId="47"/>
        <pc:sldMkLst>
          <pc:docMk/>
          <pc:sldMk cId="3178651436" sldId="1011"/>
        </pc:sldMkLst>
      </pc:sldChg>
      <pc:sldChg chg="del">
        <pc:chgData name="HUTAROVA Alena" userId="8b128c33-ede3-438a-bf69-872089596a22" providerId="ADAL" clId="{2492D327-ECD2-418B-B94D-50D6A7F9B5AA}" dt="2025-04-30T20:56:21.739" v="740" actId="47"/>
        <pc:sldMkLst>
          <pc:docMk/>
          <pc:sldMk cId="691543105" sldId="1012"/>
        </pc:sldMkLst>
      </pc:sldChg>
      <pc:sldChg chg="del">
        <pc:chgData name="HUTAROVA Alena" userId="8b128c33-ede3-438a-bf69-872089596a22" providerId="ADAL" clId="{2492D327-ECD2-418B-B94D-50D6A7F9B5AA}" dt="2025-04-30T20:55:08.125" v="736" actId="47"/>
        <pc:sldMkLst>
          <pc:docMk/>
          <pc:sldMk cId="1126789709" sldId="1031"/>
        </pc:sldMkLst>
      </pc:sldChg>
      <pc:sldChg chg="del">
        <pc:chgData name="HUTAROVA Alena" userId="8b128c33-ede3-438a-bf69-872089596a22" providerId="ADAL" clId="{2492D327-ECD2-418B-B94D-50D6A7F9B5AA}" dt="2025-04-30T21:01:07.148" v="773" actId="47"/>
        <pc:sldMkLst>
          <pc:docMk/>
          <pc:sldMk cId="2606103411" sldId="1034"/>
        </pc:sldMkLst>
      </pc:sldChg>
      <pc:sldChg chg="del">
        <pc:chgData name="HUTAROVA Alena" userId="8b128c33-ede3-438a-bf69-872089596a22" providerId="ADAL" clId="{2492D327-ECD2-418B-B94D-50D6A7F9B5AA}" dt="2025-04-30T21:01:08.694" v="774" actId="47"/>
        <pc:sldMkLst>
          <pc:docMk/>
          <pc:sldMk cId="2333605130" sldId="1035"/>
        </pc:sldMkLst>
      </pc:sldChg>
      <pc:sldChg chg="del">
        <pc:chgData name="HUTAROVA Alena" userId="8b128c33-ede3-438a-bf69-872089596a22" providerId="ADAL" clId="{2492D327-ECD2-418B-B94D-50D6A7F9B5AA}" dt="2025-04-30T21:01:01.449" v="772" actId="47"/>
        <pc:sldMkLst>
          <pc:docMk/>
          <pc:sldMk cId="3845094761" sldId="2145706182"/>
        </pc:sldMkLst>
      </pc:sldChg>
      <pc:sldChg chg="modSp mod">
        <pc:chgData name="HUTAROVA Alena" userId="8b128c33-ede3-438a-bf69-872089596a22" providerId="ADAL" clId="{2492D327-ECD2-418B-B94D-50D6A7F9B5AA}" dt="2025-04-30T20:27:33.812" v="69" actId="20577"/>
        <pc:sldMkLst>
          <pc:docMk/>
          <pc:sldMk cId="840011070" sldId="2145706189"/>
        </pc:sldMkLst>
        <pc:spChg chg="mod">
          <ac:chgData name="HUTAROVA Alena" userId="8b128c33-ede3-438a-bf69-872089596a22" providerId="ADAL" clId="{2492D327-ECD2-418B-B94D-50D6A7F9B5AA}" dt="2025-04-30T20:27:33.812" v="69" actId="20577"/>
          <ac:spMkLst>
            <pc:docMk/>
            <pc:sldMk cId="840011070" sldId="2145706189"/>
            <ac:spMk id="10" creationId="{E4AA35BD-CB79-6430-9771-65A877450F77}"/>
          </ac:spMkLst>
        </pc:spChg>
      </pc:sldChg>
      <pc:sldChg chg="del">
        <pc:chgData name="HUTAROVA Alena" userId="8b128c33-ede3-438a-bf69-872089596a22" providerId="ADAL" clId="{2492D327-ECD2-418B-B94D-50D6A7F9B5AA}" dt="2025-04-30T20:28:10.708" v="74" actId="47"/>
        <pc:sldMkLst>
          <pc:docMk/>
          <pc:sldMk cId="3674875648" sldId="2145706191"/>
        </pc:sldMkLst>
      </pc:sldChg>
      <pc:sldChg chg="modSp mod">
        <pc:chgData name="HUTAROVA Alena" userId="8b128c33-ede3-438a-bf69-872089596a22" providerId="ADAL" clId="{2492D327-ECD2-418B-B94D-50D6A7F9B5AA}" dt="2025-04-30T20:27:23.293" v="68" actId="20577"/>
        <pc:sldMkLst>
          <pc:docMk/>
          <pc:sldMk cId="2895844514" sldId="2145706192"/>
        </pc:sldMkLst>
        <pc:spChg chg="mod">
          <ac:chgData name="HUTAROVA Alena" userId="8b128c33-ede3-438a-bf69-872089596a22" providerId="ADAL" clId="{2492D327-ECD2-418B-B94D-50D6A7F9B5AA}" dt="2025-04-30T20:27:23.293" v="68" actId="20577"/>
          <ac:spMkLst>
            <pc:docMk/>
            <pc:sldMk cId="2895844514" sldId="2145706192"/>
            <ac:spMk id="8" creationId="{AB11927D-E7AF-4424-994B-DE649CAF7B43}"/>
          </ac:spMkLst>
        </pc:spChg>
      </pc:sldChg>
      <pc:sldChg chg="del">
        <pc:chgData name="HUTAROVA Alena" userId="8b128c33-ede3-438a-bf69-872089596a22" providerId="ADAL" clId="{2492D327-ECD2-418B-B94D-50D6A7F9B5AA}" dt="2025-04-30T20:56:03.850" v="738" actId="47"/>
        <pc:sldMkLst>
          <pc:docMk/>
          <pc:sldMk cId="3011753901" sldId="2145706193"/>
        </pc:sldMkLst>
      </pc:sldChg>
      <pc:sldChg chg="modSp mod">
        <pc:chgData name="HUTAROVA Alena" userId="8b128c33-ede3-438a-bf69-872089596a22" providerId="ADAL" clId="{2492D327-ECD2-418B-B94D-50D6A7F9B5AA}" dt="2025-04-30T20:32:50.233" v="218" actId="20577"/>
        <pc:sldMkLst>
          <pc:docMk/>
          <pc:sldMk cId="3035260799" sldId="2145706208"/>
        </pc:sldMkLst>
        <pc:spChg chg="mod">
          <ac:chgData name="HUTAROVA Alena" userId="8b128c33-ede3-438a-bf69-872089596a22" providerId="ADAL" clId="{2492D327-ECD2-418B-B94D-50D6A7F9B5AA}" dt="2025-04-30T20:29:34.317" v="106"/>
          <ac:spMkLst>
            <pc:docMk/>
            <pc:sldMk cId="3035260799" sldId="2145706208"/>
            <ac:spMk id="5" creationId="{A051B9E8-C44D-34B8-3374-C4586406065D}"/>
          </ac:spMkLst>
        </pc:spChg>
        <pc:spChg chg="mod">
          <ac:chgData name="HUTAROVA Alena" userId="8b128c33-ede3-438a-bf69-872089596a22" providerId="ADAL" clId="{2492D327-ECD2-418B-B94D-50D6A7F9B5AA}" dt="2025-04-30T20:29:22.708" v="105" actId="20577"/>
          <ac:spMkLst>
            <pc:docMk/>
            <pc:sldMk cId="3035260799" sldId="2145706208"/>
            <ac:spMk id="9" creationId="{18781AA4-0799-1089-A92C-7C674FF4B678}"/>
          </ac:spMkLst>
        </pc:spChg>
        <pc:spChg chg="mod">
          <ac:chgData name="HUTAROVA Alena" userId="8b128c33-ede3-438a-bf69-872089596a22" providerId="ADAL" clId="{2492D327-ECD2-418B-B94D-50D6A7F9B5AA}" dt="2025-04-30T20:32:50.233" v="218" actId="20577"/>
          <ac:spMkLst>
            <pc:docMk/>
            <pc:sldMk cId="3035260799" sldId="2145706208"/>
            <ac:spMk id="52" creationId="{8C679088-BD20-E121-3109-ABDD023C4653}"/>
          </ac:spMkLst>
        </pc:spChg>
        <pc:graphicFrameChg chg="mod modGraphic">
          <ac:chgData name="HUTAROVA Alena" userId="8b128c33-ede3-438a-bf69-872089596a22" providerId="ADAL" clId="{2492D327-ECD2-418B-B94D-50D6A7F9B5AA}" dt="2025-04-30T20:32:03.699" v="202" actId="20577"/>
          <ac:graphicFrameMkLst>
            <pc:docMk/>
            <pc:sldMk cId="3035260799" sldId="2145706208"/>
            <ac:graphicFrameMk id="8" creationId="{EAFC9CCA-D6BD-2F4A-27E8-90DBB0E0AE64}"/>
          </ac:graphicFrameMkLst>
        </pc:graphicFrameChg>
      </pc:sldChg>
      <pc:sldChg chg="modSp mod">
        <pc:chgData name="HUTAROVA Alena" userId="8b128c33-ede3-438a-bf69-872089596a22" providerId="ADAL" clId="{2492D327-ECD2-418B-B94D-50D6A7F9B5AA}" dt="2025-04-30T21:01:50.636" v="786" actId="1076"/>
        <pc:sldMkLst>
          <pc:docMk/>
          <pc:sldMk cId="4037990345" sldId="2145706210"/>
        </pc:sldMkLst>
        <pc:spChg chg="mod">
          <ac:chgData name="HUTAROVA Alena" userId="8b128c33-ede3-438a-bf69-872089596a22" providerId="ADAL" clId="{2492D327-ECD2-418B-B94D-50D6A7F9B5AA}" dt="2025-04-30T21:01:28.551" v="775" actId="20577"/>
          <ac:spMkLst>
            <pc:docMk/>
            <pc:sldMk cId="4037990345" sldId="2145706210"/>
            <ac:spMk id="3" creationId="{E0CA499D-B7B8-0D10-229E-754CCEE44C6A}"/>
          </ac:spMkLst>
        </pc:spChg>
        <pc:spChg chg="mod">
          <ac:chgData name="HUTAROVA Alena" userId="8b128c33-ede3-438a-bf69-872089596a22" providerId="ADAL" clId="{2492D327-ECD2-418B-B94D-50D6A7F9B5AA}" dt="2025-04-30T21:01:50.636" v="786" actId="1076"/>
          <ac:spMkLst>
            <pc:docMk/>
            <pc:sldMk cId="4037990345" sldId="2145706210"/>
            <ac:spMk id="6" creationId="{00000000-0000-0000-0000-000000000000}"/>
          </ac:spMkLst>
        </pc:spChg>
      </pc:sldChg>
      <pc:sldChg chg="del">
        <pc:chgData name="HUTAROVA Alena" userId="8b128c33-ede3-438a-bf69-872089596a22" providerId="ADAL" clId="{2492D327-ECD2-418B-B94D-50D6A7F9B5AA}" dt="2025-04-30T20:54:43.251" v="730" actId="47"/>
        <pc:sldMkLst>
          <pc:docMk/>
          <pc:sldMk cId="2219586865" sldId="2145706213"/>
        </pc:sldMkLst>
      </pc:sldChg>
      <pc:sldChg chg="del">
        <pc:chgData name="HUTAROVA Alena" userId="8b128c33-ede3-438a-bf69-872089596a22" providerId="ADAL" clId="{2492D327-ECD2-418B-B94D-50D6A7F9B5AA}" dt="2025-04-30T20:54:43.643" v="731" actId="47"/>
        <pc:sldMkLst>
          <pc:docMk/>
          <pc:sldMk cId="2307298904" sldId="2145706214"/>
        </pc:sldMkLst>
      </pc:sldChg>
      <pc:sldChg chg="del">
        <pc:chgData name="HUTAROVA Alena" userId="8b128c33-ede3-438a-bf69-872089596a22" providerId="ADAL" clId="{2492D327-ECD2-418B-B94D-50D6A7F9B5AA}" dt="2025-04-30T20:54:57.262" v="734" actId="47"/>
        <pc:sldMkLst>
          <pc:docMk/>
          <pc:sldMk cId="2393339035" sldId="214570621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7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8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0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11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2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13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14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15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1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18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19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2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6B4C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82E-4081-A23C-A891AA1A2DD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82E-4081-A23C-A891AA1A2DD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82E-4081-A23C-A891AA1A2DD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82E-4081-A23C-A891AA1A2DD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D82E-4081-A23C-A891AA1A2DD9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82E-4081-A23C-A891AA1A2DD9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82E-4081-A23C-A891AA1A2DD9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82E-4081-A23C-A891AA1A2DD9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82E-4081-A23C-A891AA1A2DD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82E-4081-A23C-A891AA1A2DD9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82E-4081-A23C-A891AA1A2DD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82E-4081-A23C-A891AA1A2DD9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D82E-4081-A23C-A891AA1A2DD9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82E-4081-A23C-A891AA1A2DD9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82E-4081-A23C-A891AA1A2DD9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D82E-4081-A23C-A891AA1A2DD9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D82E-4081-A23C-A891AA1A2DD9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D82E-4081-A23C-A891AA1A2DD9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D82E-4081-A23C-A891AA1A2DD9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D82E-4081-A23C-A891AA1A2DD9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D82E-4081-A23C-A891AA1A2D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D82E-4081-A23C-A891AA1A2D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4-D82E-4081-A23C-A891AA1A2DD9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5-D82E-4081-A23C-A891AA1A2DD9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6-D82E-4081-A23C-A891AA1A2DD9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7-D82E-4081-A23C-A891AA1A2DD9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8-D82E-4081-A23C-A891AA1A2DD9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9-D82E-4081-A23C-A891AA1A2DD9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A-D82E-4081-A23C-A891AA1A2DD9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B-D82E-4081-A23C-A891AA1A2D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Feuil1!$A$2:$A$18</c:f>
              <c:strCache>
                <c:ptCount val="17"/>
                <c:pt idx="0">
                  <c:v>Procurement director / manager</c:v>
                </c:pt>
                <c:pt idx="2">
                  <c:v>Fleet director / manager</c:v>
                </c:pt>
                <c:pt idx="4">
                  <c:v>HR director/ manager</c:v>
                </c:pt>
                <c:pt idx="6">
                  <c:v>CEO / Managing director</c:v>
                </c:pt>
                <c:pt idx="8">
                  <c:v>COO (Chief Operations Officer)</c:v>
                </c:pt>
                <c:pt idx="10">
                  <c:v>CSR director / officer / manager</c:v>
                </c:pt>
                <c:pt idx="12">
                  <c:v>Finance director / officer / manager / CFO</c:v>
                </c:pt>
                <c:pt idx="14">
                  <c:v>Mobility manager</c:v>
                </c:pt>
                <c:pt idx="16">
                  <c:v>Other</c:v>
                </c:pt>
              </c:strCache>
            </c:strRef>
          </c:cat>
          <c:val>
            <c:numRef>
              <c:f>Feuil1!$B$2:$B$18</c:f>
              <c:numCache>
                <c:formatCode>General</c:formatCode>
                <c:ptCount val="17"/>
                <c:pt idx="0" formatCode="0">
                  <c:v>13</c:v>
                </c:pt>
                <c:pt idx="2" formatCode="0">
                  <c:v>22</c:v>
                </c:pt>
                <c:pt idx="4" formatCode="0">
                  <c:v>11</c:v>
                </c:pt>
                <c:pt idx="6" formatCode="0">
                  <c:v>21</c:v>
                </c:pt>
                <c:pt idx="8" formatCode="0">
                  <c:v>10</c:v>
                </c:pt>
                <c:pt idx="10" formatCode="0">
                  <c:v>7</c:v>
                </c:pt>
                <c:pt idx="12" formatCode="0">
                  <c:v>13</c:v>
                </c:pt>
                <c:pt idx="14" formatCode="0">
                  <c:v>3</c:v>
                </c:pt>
                <c:pt idx="16" formatCode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D82E-4081-A23C-A891AA1A2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731709129777807E-2"/>
          <c:y val="3.8452825685197534E-2"/>
          <c:w val="0.9234139866590676"/>
          <c:h val="0.839933281860013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Already using</c:v>
                </c:pt>
              </c:strCache>
            </c:strRef>
          </c:tx>
          <c:spPr>
            <a:solidFill>
              <a:srgbClr val="FCDB8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D0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0AE-4268-9263-EE86849626B4}"/>
              </c:ext>
            </c:extLst>
          </c:dPt>
          <c:dPt>
            <c:idx val="1"/>
            <c:invertIfNegative val="0"/>
            <c:bubble3D val="0"/>
            <c:spPr>
              <a:solidFill>
                <a:srgbClr val="00D0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2C-444B-B855-CE5CB5FBDB4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AE-4268-9263-EE86849626B4}"/>
              </c:ext>
            </c:extLst>
          </c:dPt>
          <c:dPt>
            <c:idx val="4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752C-440F-A64E-77689518F55B}"/>
              </c:ext>
            </c:extLst>
          </c:dPt>
          <c:dPt>
            <c:idx val="5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752C-440F-A64E-77689518F55B}"/>
              </c:ext>
            </c:extLst>
          </c:dPt>
          <c:dPt>
            <c:idx val="6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752C-440F-A64E-77689518F55B}"/>
              </c:ext>
            </c:extLst>
          </c:dPt>
          <c:dPt>
            <c:idx val="8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752C-440F-A64E-77689518F55B}"/>
              </c:ext>
            </c:extLst>
          </c:dPt>
          <c:dPt>
            <c:idx val="9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752C-440F-A64E-77689518F55B}"/>
              </c:ext>
            </c:extLst>
          </c:dPt>
          <c:dPt>
            <c:idx val="10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752C-440F-A64E-77689518F55B}"/>
              </c:ext>
            </c:extLst>
          </c:dPt>
          <c:dPt>
            <c:idx val="12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752C-440F-A64E-77689518F55B}"/>
              </c:ext>
            </c:extLst>
          </c:dPt>
          <c:dPt>
            <c:idx val="13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752C-440F-A64E-77689518F55B}"/>
              </c:ext>
            </c:extLst>
          </c:dPt>
          <c:dPt>
            <c:idx val="14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752C-440F-A64E-77689518F55B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Feuil1!$A$2:$A$6</c:f>
              <c:numCache>
                <c:formatCode>General</c:formatCode>
                <c:ptCount val="5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</c:numCache>
            </c:numRef>
          </c:cat>
          <c:val>
            <c:numRef>
              <c:f>Feuil1!$B$2:$B$6</c:f>
              <c:numCache>
                <c:formatCode>General</c:formatCode>
                <c:ptCount val="5"/>
                <c:pt idx="0" formatCode="0">
                  <c:v>25</c:v>
                </c:pt>
                <c:pt idx="2" formatCode="0">
                  <c:v>39</c:v>
                </c:pt>
                <c:pt idx="4" formatCode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2C-444B-B855-CE5CB5FBDB4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Consider using</c:v>
                </c:pt>
              </c:strCache>
            </c:strRef>
          </c:tx>
          <c:spPr>
            <a:solidFill>
              <a:srgbClr val="F0AD0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D2C-444B-B855-CE5CB5FBDB4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D2C-444B-B855-CE5CB5FBDB4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D2C-444B-B855-CE5CB5FBDB4D}"/>
              </c:ext>
            </c:extLst>
          </c:dPt>
          <c:dPt>
            <c:idx val="4"/>
            <c:invertIfNegative val="0"/>
            <c:bubble3D val="0"/>
            <c:spPr>
              <a:solidFill>
                <a:srgbClr val="56B4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9F7-430E-8EDD-9B1665C77A6B}"/>
              </c:ext>
            </c:extLst>
          </c:dPt>
          <c:dPt>
            <c:idx val="5"/>
            <c:invertIfNegative val="0"/>
            <c:bubble3D val="0"/>
            <c:spPr>
              <a:solidFill>
                <a:srgbClr val="56B4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89F7-430E-8EDD-9B1665C77A6B}"/>
              </c:ext>
            </c:extLst>
          </c:dPt>
          <c:dPt>
            <c:idx val="6"/>
            <c:invertIfNegative val="0"/>
            <c:bubble3D val="0"/>
            <c:spPr>
              <a:solidFill>
                <a:srgbClr val="56B4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9F7-430E-8EDD-9B1665C77A6B}"/>
              </c:ext>
            </c:extLst>
          </c:dPt>
          <c:dPt>
            <c:idx val="8"/>
            <c:invertIfNegative val="0"/>
            <c:bubble3D val="0"/>
            <c:spPr>
              <a:solidFill>
                <a:srgbClr val="56B4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89F7-430E-8EDD-9B1665C77A6B}"/>
              </c:ext>
            </c:extLst>
          </c:dPt>
          <c:dPt>
            <c:idx val="9"/>
            <c:invertIfNegative val="0"/>
            <c:bubble3D val="0"/>
            <c:spPr>
              <a:solidFill>
                <a:srgbClr val="56B4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89F7-430E-8EDD-9B1665C77A6B}"/>
              </c:ext>
            </c:extLst>
          </c:dPt>
          <c:dPt>
            <c:idx val="10"/>
            <c:invertIfNegative val="0"/>
            <c:bubble3D val="0"/>
            <c:spPr>
              <a:solidFill>
                <a:srgbClr val="56B4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89F7-430E-8EDD-9B1665C77A6B}"/>
              </c:ext>
            </c:extLst>
          </c:dPt>
          <c:dPt>
            <c:idx val="12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89F7-430E-8EDD-9B1665C77A6B}"/>
              </c:ext>
            </c:extLst>
          </c:dPt>
          <c:dPt>
            <c:idx val="13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89F7-430E-8EDD-9B1665C77A6B}"/>
              </c:ext>
            </c:extLst>
          </c:dPt>
          <c:dPt>
            <c:idx val="14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89F7-430E-8EDD-9B1665C77A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Feuil1!$A$2:$A$6</c:f>
              <c:numCache>
                <c:formatCode>General</c:formatCode>
                <c:ptCount val="5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</c:numCache>
            </c:numRef>
          </c:cat>
          <c:val>
            <c:numRef>
              <c:f>Feuil1!$C$2:$C$6</c:f>
              <c:numCache>
                <c:formatCode>General</c:formatCode>
                <c:ptCount val="5"/>
                <c:pt idx="0" formatCode="0">
                  <c:v>49</c:v>
                </c:pt>
                <c:pt idx="2" formatCode="0">
                  <c:v>44</c:v>
                </c:pt>
                <c:pt idx="4" formatCode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D2C-444B-B855-CE5CB5FBD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defRPr>
            </a:pPr>
            <a:endParaRPr lang="sk-SK"/>
          </a:p>
        </c:txPr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6B4C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EEF-4B79-B310-4294F2627A5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EEF-4B79-B310-4294F2627A5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EEF-4B79-B310-4294F2627A5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EEF-4B79-B310-4294F2627A5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EEEF-4B79-B310-4294F2627A57}"/>
              </c:ext>
            </c:extLst>
          </c:dPt>
          <c:dPt>
            <c:idx val="6"/>
            <c:invertIfNegative val="0"/>
            <c:bubble3D val="0"/>
            <c:spPr>
              <a:solidFill>
                <a:srgbClr val="78848A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A-EEEF-4B79-B310-4294F2627A5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EEEF-4B79-B310-4294F2627A5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EEEF-4B79-B310-4294F2627A5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EEEF-4B79-B310-4294F2627A5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EEEF-4B79-B310-4294F2627A5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EEEF-4B79-B310-4294F2627A5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EEEF-4B79-B310-4294F2627A57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EEEF-4B79-B310-4294F2627A5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EEEF-4B79-B310-4294F2627A5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EEEF-4B79-B310-4294F2627A5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EEEF-4B79-B310-4294F2627A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Feuil1!$A$2:$A$8</c:f>
              <c:numCache>
                <c:formatCode>General</c:formatCode>
                <c:ptCount val="7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  <c:pt idx="6">
                  <c:v>2025</c:v>
                </c:pt>
              </c:numCache>
            </c:numRef>
          </c:cat>
          <c:val>
            <c:numRef>
              <c:f>Feuil1!$B$2:$B$8</c:f>
              <c:numCache>
                <c:formatCode>General</c:formatCode>
                <c:ptCount val="7"/>
                <c:pt idx="0" formatCode="0">
                  <c:v>62</c:v>
                </c:pt>
                <c:pt idx="2" formatCode="0">
                  <c:v>72</c:v>
                </c:pt>
                <c:pt idx="4" formatCode="0">
                  <c:v>38</c:v>
                </c:pt>
                <c:pt idx="6" formatCode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EEF-4B79-B310-4294F2627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915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197-4892-A3A2-E6C801C5BF1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197-4892-A3A2-E6C801C5BF1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197-4892-A3A2-E6C801C5BF1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197-4892-A3A2-E6C801C5BF1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197-4892-A3A2-E6C801C5BF17}"/>
              </c:ext>
            </c:extLst>
          </c:dPt>
          <c:dPt>
            <c:idx val="6"/>
            <c:invertIfNegative val="0"/>
            <c:bubble3D val="0"/>
            <c:spPr>
              <a:solidFill>
                <a:srgbClr val="78848A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1197-4892-A3A2-E6C801C5BF1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197-4892-A3A2-E6C801C5BF1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197-4892-A3A2-E6C801C5BF1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197-4892-A3A2-E6C801C5BF1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1197-4892-A3A2-E6C801C5BF1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1197-4892-A3A2-E6C801C5BF1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1197-4892-A3A2-E6C801C5BF17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1197-4892-A3A2-E6C801C5BF1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1197-4892-A3A2-E6C801C5BF1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1197-4892-A3A2-E6C801C5BF1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1197-4892-A3A2-E6C801C5BF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Feuil1!$A$2:$A$8</c:f>
              <c:numCache>
                <c:formatCode>General</c:formatCode>
                <c:ptCount val="7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  <c:pt idx="6">
                  <c:v>2025</c:v>
                </c:pt>
              </c:numCache>
            </c:numRef>
          </c:cat>
          <c:val>
            <c:numRef>
              <c:f>Feuil1!$B$2:$B$8</c:f>
              <c:numCache>
                <c:formatCode>General</c:formatCode>
                <c:ptCount val="7"/>
                <c:pt idx="0" formatCode="0">
                  <c:v>80</c:v>
                </c:pt>
                <c:pt idx="2" formatCode="0">
                  <c:v>79</c:v>
                </c:pt>
                <c:pt idx="4" formatCode="0">
                  <c:v>38</c:v>
                </c:pt>
                <c:pt idx="6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1197-4892-A3A2-E6C801C5B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6B4C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EEF-4B79-B310-4294F2627A5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EEF-4B79-B310-4294F2627A5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EEF-4B79-B310-4294F2627A5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EEF-4B79-B310-4294F2627A5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EEEF-4B79-B310-4294F2627A57}"/>
              </c:ext>
            </c:extLst>
          </c:dPt>
          <c:dPt>
            <c:idx val="6"/>
            <c:invertIfNegative val="0"/>
            <c:bubble3D val="0"/>
            <c:spPr>
              <a:solidFill>
                <a:srgbClr val="78848A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A-EEEF-4B79-B310-4294F2627A5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EEEF-4B79-B310-4294F2627A5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EEEF-4B79-B310-4294F2627A5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EEEF-4B79-B310-4294F2627A5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EEEF-4B79-B310-4294F2627A5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EEEF-4B79-B310-4294F2627A5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EEEF-4B79-B310-4294F2627A57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EEEF-4B79-B310-4294F2627A5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EEEF-4B79-B310-4294F2627A5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EEEF-4B79-B310-4294F2627A5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EEEF-4B79-B310-4294F2627A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Feuil1!$A$2:$A$8</c:f>
              <c:numCache>
                <c:formatCode>General</c:formatCode>
                <c:ptCount val="7"/>
                <c:pt idx="0">
                  <c:v>2025</c:v>
                </c:pt>
                <c:pt idx="2">
                  <c:v>2025</c:v>
                </c:pt>
                <c:pt idx="4">
                  <c:v>2025</c:v>
                </c:pt>
                <c:pt idx="6">
                  <c:v>2025</c:v>
                </c:pt>
              </c:numCache>
            </c:numRef>
          </c:cat>
          <c:val>
            <c:numRef>
              <c:f>Feuil1!$B$2:$B$8</c:f>
              <c:numCache>
                <c:formatCode>General</c:formatCode>
                <c:ptCount val="7"/>
                <c:pt idx="0" formatCode="0">
                  <c:v>57</c:v>
                </c:pt>
                <c:pt idx="2" formatCode="0">
                  <c:v>63</c:v>
                </c:pt>
                <c:pt idx="4" formatCode="0">
                  <c:v>36</c:v>
                </c:pt>
                <c:pt idx="6" formatCode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EEF-4B79-B310-4294F2627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12412565094913E-3"/>
          <c:y val="4.2410128654542203E-2"/>
          <c:w val="0.9980787587434905"/>
          <c:h val="0.8399332818600133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Feuil1!$B$1</c:f>
              <c:strCache>
                <c:ptCount val="1"/>
                <c:pt idx="0">
                  <c:v>Outright purchase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7FF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7B-48F9-A1C2-93A20F300DC3}"/>
              </c:ext>
            </c:extLst>
          </c:dPt>
          <c:dPt>
            <c:idx val="1"/>
            <c:invertIfNegative val="0"/>
            <c:bubble3D val="0"/>
            <c:spPr>
              <a:solidFill>
                <a:srgbClr val="A7FF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7B-48F9-A1C2-93A20F300DC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7B-48F9-A1C2-93A20F300DC3}"/>
              </c:ext>
            </c:extLst>
          </c:dPt>
          <c:dPt>
            <c:idx val="4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37B-48F9-A1C2-93A20F300DC3}"/>
              </c:ext>
            </c:extLst>
          </c:dPt>
          <c:dPt>
            <c:idx val="5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7B-48F9-A1C2-93A20F300DC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37B-48F9-A1C2-93A20F300DC3}"/>
              </c:ext>
            </c:extLst>
          </c:dPt>
          <c:dPt>
            <c:idx val="8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7B-48F9-A1C2-93A20F300DC3}"/>
              </c:ext>
            </c:extLst>
          </c:dPt>
          <c:dPt>
            <c:idx val="9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37B-48F9-A1C2-93A20F300DC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37B-48F9-A1C2-93A20F300D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Feuil1!$B$2:$B$12</c:f>
              <c:numCache>
                <c:formatCode>0</c:formatCode>
                <c:ptCount val="11"/>
                <c:pt idx="0">
                  <c:v>41</c:v>
                </c:pt>
                <c:pt idx="1">
                  <c:v>45</c:v>
                </c:pt>
                <c:pt idx="2">
                  <c:v>42</c:v>
                </c:pt>
                <c:pt idx="4">
                  <c:v>30</c:v>
                </c:pt>
                <c:pt idx="5">
                  <c:v>30</c:v>
                </c:pt>
                <c:pt idx="6">
                  <c:v>31</c:v>
                </c:pt>
                <c:pt idx="8">
                  <c:v>31</c:v>
                </c:pt>
                <c:pt idx="9">
                  <c:v>31</c:v>
                </c:pt>
                <c:pt idx="1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7B-48F9-A1C2-93A20F300DC3}"/>
            </c:ext>
          </c:extLst>
        </c:ser>
        <c:ser>
          <c:idx val="2"/>
          <c:order val="1"/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D2C-444B-B855-CE5CB5FBDB4D}"/>
              </c:ext>
            </c:extLst>
          </c:dPt>
          <c:dPt>
            <c:idx val="1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D2C-444B-B855-CE5CB5FBDB4D}"/>
              </c:ext>
            </c:extLst>
          </c:dPt>
          <c:dPt>
            <c:idx val="2"/>
            <c:invertIfNegative val="0"/>
            <c:bubble3D val="0"/>
            <c:spPr>
              <a:solidFill>
                <a:srgbClr val="00D0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D2C-444B-B855-CE5CB5FBDB4D}"/>
              </c:ext>
            </c:extLst>
          </c:dPt>
          <c:dPt>
            <c:idx val="4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9F7-430E-8EDD-9B1665C77A6B}"/>
              </c:ext>
            </c:extLst>
          </c:dPt>
          <c:dPt>
            <c:idx val="5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9F7-430E-8EDD-9B1665C77A6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89F7-430E-8EDD-9B1665C77A6B}"/>
              </c:ext>
            </c:extLst>
          </c:dPt>
          <c:dPt>
            <c:idx val="8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9F7-430E-8EDD-9B1665C77A6B}"/>
              </c:ext>
            </c:extLst>
          </c:dPt>
          <c:dPt>
            <c:idx val="9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89F7-430E-8EDD-9B1665C77A6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9F7-430E-8EDD-9B1665C77A6B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89F7-430E-8EDD-9B1665C77A6B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9F7-430E-8EDD-9B1665C77A6B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89F7-430E-8EDD-9B1665C77A6B}"/>
              </c:ext>
            </c:extLst>
          </c:dPt>
          <c:dLbls>
            <c:dLbl>
              <c:idx val="1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89F7-430E-8EDD-9B1665C77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Feuil1!$A$2:$A$13</c:f>
              <c:numCache>
                <c:formatCode>General</c:formatCode>
                <c:ptCount val="12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Feuil1!$C$2:$C$12</c:f>
              <c:numCache>
                <c:formatCode>0</c:formatCode>
                <c:ptCount val="11"/>
                <c:pt idx="0">
                  <c:v>11</c:v>
                </c:pt>
                <c:pt idx="1">
                  <c:v>10</c:v>
                </c:pt>
                <c:pt idx="2">
                  <c:v>14</c:v>
                </c:pt>
                <c:pt idx="4">
                  <c:v>9</c:v>
                </c:pt>
                <c:pt idx="5">
                  <c:v>9</c:v>
                </c:pt>
                <c:pt idx="6">
                  <c:v>10</c:v>
                </c:pt>
                <c:pt idx="8">
                  <c:v>11</c:v>
                </c:pt>
                <c:pt idx="9">
                  <c:v>11</c:v>
                </c:pt>
                <c:pt idx="1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D2C-444B-B855-CE5CB5FBDB4D}"/>
            </c:ext>
          </c:extLst>
        </c:ser>
        <c:ser>
          <c:idx val="1"/>
          <c:order val="2"/>
          <c:tx>
            <c:strRef>
              <c:f>Feuil1!$D$1</c:f>
              <c:strCache>
                <c:ptCount val="1"/>
                <c:pt idx="0">
                  <c:v>Financial leasing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D2C-444B-B855-CE5CB5FBDB4D}"/>
              </c:ext>
            </c:extLst>
          </c:dPt>
          <c:dPt>
            <c:idx val="1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D2C-444B-B855-CE5CB5FBDB4D}"/>
              </c:ext>
            </c:extLst>
          </c:dPt>
          <c:dPt>
            <c:idx val="2"/>
            <c:invertIfNegative val="0"/>
            <c:bubble3D val="0"/>
            <c:spPr>
              <a:solidFill>
                <a:srgbClr val="0091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D2C-444B-B855-CE5CB5FBDB4D}"/>
              </c:ext>
            </c:extLst>
          </c:dPt>
          <c:dPt>
            <c:idx val="4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9F7-430E-8EDD-9B1665C77A6B}"/>
              </c:ext>
            </c:extLst>
          </c:dPt>
          <c:dPt>
            <c:idx val="5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89F7-430E-8EDD-9B1665C77A6B}"/>
              </c:ext>
            </c:extLst>
          </c:dPt>
          <c:dPt>
            <c:idx val="6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9F7-430E-8EDD-9B1665C77A6B}"/>
              </c:ext>
            </c:extLst>
          </c:dPt>
          <c:dPt>
            <c:idx val="8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89F7-430E-8EDD-9B1665C77A6B}"/>
              </c:ext>
            </c:extLst>
          </c:dPt>
          <c:dPt>
            <c:idx val="9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89F7-430E-8EDD-9B1665C77A6B}"/>
              </c:ext>
            </c:extLst>
          </c:dPt>
          <c:dPt>
            <c:idx val="10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89F7-430E-8EDD-9B1665C77A6B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89F7-430E-8EDD-9B1665C77A6B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89F7-430E-8EDD-9B1665C77A6B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89F7-430E-8EDD-9B1665C77A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Feuil1!$A$2:$A$13</c:f>
              <c:numCache>
                <c:formatCode>General</c:formatCode>
                <c:ptCount val="12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Feuil1!$D$2:$D$12</c:f>
              <c:numCache>
                <c:formatCode>0</c:formatCode>
                <c:ptCount val="11"/>
                <c:pt idx="0">
                  <c:v>15</c:v>
                </c:pt>
                <c:pt idx="1">
                  <c:v>17</c:v>
                </c:pt>
                <c:pt idx="2">
                  <c:v>15</c:v>
                </c:pt>
                <c:pt idx="4">
                  <c:v>29</c:v>
                </c:pt>
                <c:pt idx="5">
                  <c:v>29</c:v>
                </c:pt>
                <c:pt idx="6">
                  <c:v>29</c:v>
                </c:pt>
                <c:pt idx="8">
                  <c:v>26</c:v>
                </c:pt>
                <c:pt idx="9">
                  <c:v>28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D2C-444B-B855-CE5CB5FBDB4D}"/>
            </c:ext>
          </c:extLst>
        </c:ser>
        <c:ser>
          <c:idx val="0"/>
          <c:order val="3"/>
          <c:tx>
            <c:strRef>
              <c:f>Feuil1!$E$1</c:f>
              <c:strCache>
                <c:ptCount val="1"/>
                <c:pt idx="0">
                  <c:v>Full service</c:v>
                </c:pt>
              </c:strCache>
            </c:strRef>
          </c:tx>
          <c:spPr>
            <a:solidFill>
              <a:srgbClr val="265E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91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7B-48F9-A1C2-93A20F300DC3}"/>
              </c:ext>
            </c:extLst>
          </c:dPt>
          <c:dPt>
            <c:idx val="1"/>
            <c:invertIfNegative val="0"/>
            <c:bubble3D val="0"/>
            <c:spPr>
              <a:solidFill>
                <a:srgbClr val="6691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2C-444B-B855-CE5CB5FBDB4D}"/>
              </c:ext>
            </c:extLst>
          </c:dPt>
          <c:dPt>
            <c:idx val="2"/>
            <c:invertIfNegative val="0"/>
            <c:bubble3D val="0"/>
            <c:spPr>
              <a:solidFill>
                <a:srgbClr val="0048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37B-48F9-A1C2-93A20F300DC3}"/>
              </c:ext>
            </c:extLst>
          </c:dPt>
          <c:dPt>
            <c:idx val="4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D973-4674-8973-DA42FAE49877}"/>
              </c:ext>
            </c:extLst>
          </c:dPt>
          <c:dPt>
            <c:idx val="5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D973-4674-8973-DA42FAE49877}"/>
              </c:ext>
            </c:extLst>
          </c:dPt>
          <c:dPt>
            <c:idx val="6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D973-4674-8973-DA42FAE49877}"/>
              </c:ext>
            </c:extLst>
          </c:dPt>
          <c:dPt>
            <c:idx val="8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D973-4674-8973-DA42FAE49877}"/>
              </c:ext>
            </c:extLst>
          </c:dPt>
          <c:dPt>
            <c:idx val="9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6-D973-4674-8973-DA42FAE49877}"/>
              </c:ext>
            </c:extLst>
          </c:dPt>
          <c:dPt>
            <c:idx val="10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D973-4674-8973-DA42FAE49877}"/>
              </c:ext>
            </c:extLst>
          </c:dPt>
          <c:dLbls>
            <c:dLbl>
              <c:idx val="1"/>
              <c:numFmt formatCode="0;0" sourceLinked="0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D2C-444B-B855-CE5CB5FBDB4D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Feuil1!$A$2:$A$13</c:f>
              <c:numCache>
                <c:formatCode>General</c:formatCode>
                <c:ptCount val="12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Feuil1!$E$2:$E$12</c:f>
              <c:numCache>
                <c:formatCode>0</c:formatCode>
                <c:ptCount val="11"/>
                <c:pt idx="0">
                  <c:v>33</c:v>
                </c:pt>
                <c:pt idx="1">
                  <c:v>24</c:v>
                </c:pt>
                <c:pt idx="2">
                  <c:v>27</c:v>
                </c:pt>
                <c:pt idx="4">
                  <c:v>29</c:v>
                </c:pt>
                <c:pt idx="5">
                  <c:v>29</c:v>
                </c:pt>
                <c:pt idx="6">
                  <c:v>27</c:v>
                </c:pt>
                <c:pt idx="8">
                  <c:v>26</c:v>
                </c:pt>
                <c:pt idx="9">
                  <c:v>26</c:v>
                </c:pt>
                <c:pt idx="1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2C-444B-B855-CE5CB5FBD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defRPr>
            </a:pPr>
            <a:endParaRPr lang="sk-SK"/>
          </a:p>
        </c:txPr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12412565094913E-3"/>
          <c:y val="4.2410128654542203E-2"/>
          <c:w val="0.9980787587434905"/>
          <c:h val="0.8399332818600133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Feuil1!$B$1</c:f>
              <c:strCache>
                <c:ptCount val="1"/>
                <c:pt idx="0">
                  <c:v>Outright purchase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7FF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90-454F-9D9C-DDD7D2E51D35}"/>
              </c:ext>
            </c:extLst>
          </c:dPt>
          <c:dPt>
            <c:idx val="1"/>
            <c:invertIfNegative val="0"/>
            <c:bubble3D val="0"/>
            <c:spPr>
              <a:solidFill>
                <a:srgbClr val="A7FF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790-454F-9D9C-DDD7D2E51D35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90-454F-9D9C-DDD7D2E51D35}"/>
              </c:ext>
            </c:extLst>
          </c:dPt>
          <c:dPt>
            <c:idx val="4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790-454F-9D9C-DDD7D2E51D35}"/>
              </c:ext>
            </c:extLst>
          </c:dPt>
          <c:dPt>
            <c:idx val="5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90-454F-9D9C-DDD7D2E51D3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790-454F-9D9C-DDD7D2E51D35}"/>
              </c:ext>
            </c:extLst>
          </c:dPt>
          <c:dPt>
            <c:idx val="8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90-454F-9D9C-DDD7D2E51D35}"/>
              </c:ext>
            </c:extLst>
          </c:dPt>
          <c:dPt>
            <c:idx val="9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790-454F-9D9C-DDD7D2E51D35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790-454F-9D9C-DDD7D2E51D35}"/>
              </c:ext>
            </c:extLst>
          </c:dPt>
          <c:dPt>
            <c:idx val="12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790-454F-9D9C-DDD7D2E51D35}"/>
              </c:ext>
            </c:extLst>
          </c:dPt>
          <c:dPt>
            <c:idx val="13"/>
            <c:invertIfNegative val="0"/>
            <c:bubble3D val="0"/>
            <c:spPr>
              <a:solidFill>
                <a:srgbClr val="FDEFE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790-454F-9D9C-DDD7D2E51D35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790-454F-9D9C-DDD7D2E51D35}"/>
              </c:ext>
            </c:extLst>
          </c:dPt>
          <c:dLbls>
            <c:dLbl>
              <c:idx val="9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E790-454F-9D9C-DDD7D2E51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Feuil1!$B$2:$B$16</c:f>
              <c:numCache>
                <c:formatCode>0</c:formatCode>
                <c:ptCount val="15"/>
                <c:pt idx="0">
                  <c:v>41</c:v>
                </c:pt>
                <c:pt idx="1">
                  <c:v>45</c:v>
                </c:pt>
                <c:pt idx="2">
                  <c:v>42</c:v>
                </c:pt>
                <c:pt idx="4">
                  <c:v>44</c:v>
                </c:pt>
                <c:pt idx="5">
                  <c:v>43</c:v>
                </c:pt>
                <c:pt idx="6">
                  <c:v>40</c:v>
                </c:pt>
                <c:pt idx="8">
                  <c:v>33</c:v>
                </c:pt>
                <c:pt idx="9">
                  <c:v>55</c:v>
                </c:pt>
                <c:pt idx="10">
                  <c:v>56</c:v>
                </c:pt>
                <c:pt idx="12">
                  <c:v>43</c:v>
                </c:pt>
                <c:pt idx="13">
                  <c:v>36</c:v>
                </c:pt>
                <c:pt idx="1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90-454F-9D9C-DDD7D2E51D35}"/>
            </c:ext>
          </c:extLst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Credit</c:v>
                </c:pt>
              </c:strCache>
            </c:strRef>
          </c:tx>
          <c:spPr>
            <a:solidFill>
              <a:srgbClr val="00D08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C-D39F-4961-9B65-2CAAA2F08EA1}"/>
              </c:ext>
            </c:extLst>
          </c:dPt>
          <c:dPt>
            <c:idx val="1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2D-471A-8FAF-A45C76814C83}"/>
              </c:ext>
            </c:extLst>
          </c:dPt>
          <c:dPt>
            <c:idx val="4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2D-471A-8FAF-A45C76814C83}"/>
              </c:ext>
            </c:extLst>
          </c:dPt>
          <c:dPt>
            <c:idx val="5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2D-471A-8FAF-A45C76814C8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2D-471A-8FAF-A45C76814C83}"/>
              </c:ext>
            </c:extLst>
          </c:dPt>
          <c:dPt>
            <c:idx val="8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2D-471A-8FAF-A45C76814C83}"/>
              </c:ext>
            </c:extLst>
          </c:dPt>
          <c:dPt>
            <c:idx val="9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2D-471A-8FAF-A45C76814C8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2D-471A-8FAF-A45C76814C83}"/>
              </c:ext>
            </c:extLst>
          </c:dPt>
          <c:dPt>
            <c:idx val="12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2D-471A-8FAF-A45C76814C83}"/>
              </c:ext>
            </c:extLst>
          </c:dPt>
          <c:dPt>
            <c:idx val="13"/>
            <c:invertIfNegative val="0"/>
            <c:bubble3D val="0"/>
            <c:spPr>
              <a:solidFill>
                <a:srgbClr val="F9D0C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2D-471A-8FAF-A45C76814C83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2D-471A-8FAF-A45C76814C83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Feuil1!$C$2:$C$16</c:f>
              <c:numCache>
                <c:formatCode>0</c:formatCode>
                <c:ptCount val="15"/>
                <c:pt idx="0">
                  <c:v>11</c:v>
                </c:pt>
                <c:pt idx="1">
                  <c:v>10</c:v>
                </c:pt>
                <c:pt idx="2">
                  <c:v>14</c:v>
                </c:pt>
                <c:pt idx="4">
                  <c:v>10</c:v>
                </c:pt>
                <c:pt idx="5">
                  <c:v>11</c:v>
                </c:pt>
                <c:pt idx="6">
                  <c:v>16</c:v>
                </c:pt>
                <c:pt idx="8">
                  <c:v>13</c:v>
                </c:pt>
                <c:pt idx="9">
                  <c:v>9</c:v>
                </c:pt>
                <c:pt idx="10">
                  <c:v>11</c:v>
                </c:pt>
                <c:pt idx="12">
                  <c:v>10</c:v>
                </c:pt>
                <c:pt idx="13">
                  <c:v>10</c:v>
                </c:pt>
                <c:pt idx="1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92D-471A-8FAF-A45C76814C83}"/>
            </c:ext>
          </c:extLst>
        </c:ser>
        <c:ser>
          <c:idx val="1"/>
          <c:order val="2"/>
          <c:tx>
            <c:strRef>
              <c:f>Feuil1!$D$1</c:f>
              <c:strCache>
                <c:ptCount val="1"/>
                <c:pt idx="0">
                  <c:v>Financial leasing</c:v>
                </c:pt>
              </c:strCache>
            </c:strRef>
          </c:tx>
          <c:spPr>
            <a:solidFill>
              <a:srgbClr val="8BE1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092D-471A-8FAF-A45C76814C83}"/>
              </c:ext>
            </c:extLst>
          </c:dPt>
          <c:dPt>
            <c:idx val="1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092D-471A-8FAF-A45C76814C8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092D-471A-8FAF-A45C76814C83}"/>
              </c:ext>
            </c:extLst>
          </c:dPt>
          <c:dPt>
            <c:idx val="4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092D-471A-8FAF-A45C76814C83}"/>
              </c:ext>
            </c:extLst>
          </c:dPt>
          <c:dPt>
            <c:idx val="5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092D-471A-8FAF-A45C76814C83}"/>
              </c:ext>
            </c:extLst>
          </c:dPt>
          <c:dPt>
            <c:idx val="6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092D-471A-8FAF-A45C76814C83}"/>
              </c:ext>
            </c:extLst>
          </c:dPt>
          <c:dPt>
            <c:idx val="8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092D-471A-8FAF-A45C76814C83}"/>
              </c:ext>
            </c:extLst>
          </c:dPt>
          <c:dPt>
            <c:idx val="9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092D-471A-8FAF-A45C76814C83}"/>
              </c:ext>
            </c:extLst>
          </c:dPt>
          <c:dPt>
            <c:idx val="10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092D-471A-8FAF-A45C76814C83}"/>
              </c:ext>
            </c:extLst>
          </c:dPt>
          <c:dPt>
            <c:idx val="12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092D-471A-8FAF-A45C76814C83}"/>
              </c:ext>
            </c:extLst>
          </c:dPt>
          <c:dPt>
            <c:idx val="13"/>
            <c:invertIfNegative val="0"/>
            <c:bubble3D val="0"/>
            <c:spPr>
              <a:solidFill>
                <a:srgbClr val="F5B0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092D-471A-8FAF-A45C76814C83}"/>
              </c:ext>
            </c:extLst>
          </c:dPt>
          <c:dPt>
            <c:idx val="14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092D-471A-8FAF-A45C76814C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Feuil1!$D$2:$D$16</c:f>
              <c:numCache>
                <c:formatCode>0</c:formatCode>
                <c:ptCount val="15"/>
                <c:pt idx="0">
                  <c:v>15</c:v>
                </c:pt>
                <c:pt idx="1">
                  <c:v>17</c:v>
                </c:pt>
                <c:pt idx="2">
                  <c:v>15</c:v>
                </c:pt>
                <c:pt idx="4">
                  <c:v>12</c:v>
                </c:pt>
                <c:pt idx="5">
                  <c:v>16</c:v>
                </c:pt>
                <c:pt idx="6">
                  <c:v>14</c:v>
                </c:pt>
                <c:pt idx="8">
                  <c:v>22</c:v>
                </c:pt>
                <c:pt idx="9">
                  <c:v>13</c:v>
                </c:pt>
                <c:pt idx="10">
                  <c:v>8</c:v>
                </c:pt>
                <c:pt idx="12">
                  <c:v>12</c:v>
                </c:pt>
                <c:pt idx="13">
                  <c:v>24</c:v>
                </c:pt>
                <c:pt idx="1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092D-471A-8FAF-A45C76814C83}"/>
            </c:ext>
          </c:extLst>
        </c:ser>
        <c:ser>
          <c:idx val="2"/>
          <c:order val="3"/>
          <c:tx>
            <c:strRef>
              <c:f>Feuil1!$E$1</c:f>
              <c:strCache>
                <c:ptCount val="1"/>
                <c:pt idx="0">
                  <c:v>Full service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91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092D-471A-8FAF-A45C76814C83}"/>
              </c:ext>
            </c:extLst>
          </c:dPt>
          <c:dPt>
            <c:idx val="1"/>
            <c:invertIfNegative val="0"/>
            <c:bubble3D val="0"/>
            <c:spPr>
              <a:solidFill>
                <a:srgbClr val="6691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092D-471A-8FAF-A45C76814C8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092D-471A-8FAF-A45C76814C83}"/>
              </c:ext>
            </c:extLst>
          </c:dPt>
          <c:dPt>
            <c:idx val="4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092D-471A-8FAF-A45C76814C83}"/>
              </c:ext>
            </c:extLst>
          </c:dPt>
          <c:dPt>
            <c:idx val="5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092D-471A-8FAF-A45C76814C83}"/>
              </c:ext>
            </c:extLst>
          </c:dPt>
          <c:dPt>
            <c:idx val="6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092D-471A-8FAF-A45C76814C83}"/>
              </c:ext>
            </c:extLst>
          </c:dPt>
          <c:dPt>
            <c:idx val="8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092D-471A-8FAF-A45C76814C83}"/>
              </c:ext>
            </c:extLst>
          </c:dPt>
          <c:dPt>
            <c:idx val="9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092D-471A-8FAF-A45C76814C83}"/>
              </c:ext>
            </c:extLst>
          </c:dPt>
          <c:dPt>
            <c:idx val="10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092D-471A-8FAF-A45C76814C83}"/>
              </c:ext>
            </c:extLst>
          </c:dPt>
          <c:dPt>
            <c:idx val="12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092D-471A-8FAF-A45C76814C83}"/>
              </c:ext>
            </c:extLst>
          </c:dPt>
          <c:dPt>
            <c:idx val="13"/>
            <c:invertIfNegative val="0"/>
            <c:bubble3D val="0"/>
            <c:spPr>
              <a:solidFill>
                <a:srgbClr val="E68B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092D-471A-8FAF-A45C76814C83}"/>
              </c:ext>
            </c:extLst>
          </c:dPt>
          <c:dPt>
            <c:idx val="14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092D-471A-8FAF-A45C76814C83}"/>
              </c:ext>
            </c:extLst>
          </c:dPt>
          <c:dLbls>
            <c:dLbl>
              <c:idx val="1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092D-471A-8FAF-A45C76814C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Feuil1!$E$2:$E$16</c:f>
              <c:numCache>
                <c:formatCode>0</c:formatCode>
                <c:ptCount val="15"/>
                <c:pt idx="0">
                  <c:v>33</c:v>
                </c:pt>
                <c:pt idx="1">
                  <c:v>24</c:v>
                </c:pt>
                <c:pt idx="2">
                  <c:v>27</c:v>
                </c:pt>
                <c:pt idx="4">
                  <c:v>33</c:v>
                </c:pt>
                <c:pt idx="5">
                  <c:v>27</c:v>
                </c:pt>
                <c:pt idx="6">
                  <c:v>29</c:v>
                </c:pt>
                <c:pt idx="8">
                  <c:v>31</c:v>
                </c:pt>
                <c:pt idx="9">
                  <c:v>18</c:v>
                </c:pt>
                <c:pt idx="10">
                  <c:v>23</c:v>
                </c:pt>
                <c:pt idx="12">
                  <c:v>35</c:v>
                </c:pt>
                <c:pt idx="13">
                  <c:v>26</c:v>
                </c:pt>
                <c:pt idx="1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092D-471A-8FAF-A45C76814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defRPr>
            </a:pPr>
            <a:endParaRPr lang="sk-SK"/>
          </a:p>
        </c:txPr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593199925831564"/>
          <c:h val="0.91622618240540488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Feuil1!$B$1</c:f>
              <c:strCache>
                <c:ptCount val="1"/>
                <c:pt idx="0">
                  <c:v>Outright purchase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31</c:v>
                </c:pt>
                <c:pt idx="1">
                  <c:v>35</c:v>
                </c:pt>
                <c:pt idx="2">
                  <c:v>34</c:v>
                </c:pt>
                <c:pt idx="3">
                  <c:v>31</c:v>
                </c:pt>
                <c:pt idx="4">
                  <c:v>20</c:v>
                </c:pt>
                <c:pt idx="5">
                  <c:v>20</c:v>
                </c:pt>
                <c:pt idx="6">
                  <c:v>48</c:v>
                </c:pt>
                <c:pt idx="7">
                  <c:v>21</c:v>
                </c:pt>
                <c:pt idx="8">
                  <c:v>32</c:v>
                </c:pt>
                <c:pt idx="9">
                  <c:v>37</c:v>
                </c:pt>
                <c:pt idx="10">
                  <c:v>20</c:v>
                </c:pt>
                <c:pt idx="11">
                  <c:v>23</c:v>
                </c:pt>
                <c:pt idx="12">
                  <c:v>23</c:v>
                </c:pt>
                <c:pt idx="13">
                  <c:v>52</c:v>
                </c:pt>
                <c:pt idx="14">
                  <c:v>37</c:v>
                </c:pt>
                <c:pt idx="15">
                  <c:v>42</c:v>
                </c:pt>
                <c:pt idx="16">
                  <c:v>31</c:v>
                </c:pt>
                <c:pt idx="17">
                  <c:v>33</c:v>
                </c:pt>
                <c:pt idx="18">
                  <c:v>34</c:v>
                </c:pt>
                <c:pt idx="19">
                  <c:v>31</c:v>
                </c:pt>
                <c:pt idx="20">
                  <c:v>14</c:v>
                </c:pt>
                <c:pt idx="21">
                  <c:v>15</c:v>
                </c:pt>
                <c:pt idx="22">
                  <c:v>24</c:v>
                </c:pt>
                <c:pt idx="23">
                  <c:v>31</c:v>
                </c:pt>
                <c:pt idx="24">
                  <c:v>11</c:v>
                </c:pt>
                <c:pt idx="25">
                  <c:v>40</c:v>
                </c:pt>
                <c:pt idx="26">
                  <c:v>47</c:v>
                </c:pt>
                <c:pt idx="27">
                  <c:v>38</c:v>
                </c:pt>
                <c:pt idx="28">
                  <c:v>28</c:v>
                </c:pt>
                <c:pt idx="29">
                  <c:v>43</c:v>
                </c:pt>
                <c:pt idx="3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3-4164-9FFC-E17010A25B9F}"/>
            </c:ext>
          </c:extLst>
        </c:ser>
        <c:ser>
          <c:idx val="2"/>
          <c:order val="1"/>
          <c:tx>
            <c:strRef>
              <c:f>Feuil1!$C$1</c:f>
              <c:strCache>
                <c:ptCount val="1"/>
                <c:pt idx="0">
                  <c:v>Credit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255-49C8-B6AC-2FCFA3AC65C8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13</c:v>
                </c:pt>
                <c:pt idx="1">
                  <c:v>6</c:v>
                </c:pt>
                <c:pt idx="2">
                  <c:v>11</c:v>
                </c:pt>
                <c:pt idx="3">
                  <c:v>6</c:v>
                </c:pt>
                <c:pt idx="4">
                  <c:v>11</c:v>
                </c:pt>
                <c:pt idx="5">
                  <c:v>14</c:v>
                </c:pt>
                <c:pt idx="6">
                  <c:v>10</c:v>
                </c:pt>
                <c:pt idx="7">
                  <c:v>11</c:v>
                </c:pt>
                <c:pt idx="8">
                  <c:v>9</c:v>
                </c:pt>
                <c:pt idx="9">
                  <c:v>9</c:v>
                </c:pt>
                <c:pt idx="10">
                  <c:v>10</c:v>
                </c:pt>
                <c:pt idx="11">
                  <c:v>9</c:v>
                </c:pt>
                <c:pt idx="12">
                  <c:v>10</c:v>
                </c:pt>
                <c:pt idx="13">
                  <c:v>15</c:v>
                </c:pt>
                <c:pt idx="14">
                  <c:v>6</c:v>
                </c:pt>
                <c:pt idx="15">
                  <c:v>14</c:v>
                </c:pt>
                <c:pt idx="16">
                  <c:v>8</c:v>
                </c:pt>
                <c:pt idx="17">
                  <c:v>7</c:v>
                </c:pt>
                <c:pt idx="18">
                  <c:v>12</c:v>
                </c:pt>
                <c:pt idx="19">
                  <c:v>16</c:v>
                </c:pt>
                <c:pt idx="20">
                  <c:v>5</c:v>
                </c:pt>
                <c:pt idx="21">
                  <c:v>18</c:v>
                </c:pt>
                <c:pt idx="22">
                  <c:v>15</c:v>
                </c:pt>
                <c:pt idx="23">
                  <c:v>26</c:v>
                </c:pt>
                <c:pt idx="24">
                  <c:v>6</c:v>
                </c:pt>
                <c:pt idx="25">
                  <c:v>17</c:v>
                </c:pt>
                <c:pt idx="26">
                  <c:v>16</c:v>
                </c:pt>
                <c:pt idx="27">
                  <c:v>7</c:v>
                </c:pt>
                <c:pt idx="28">
                  <c:v>34</c:v>
                </c:pt>
                <c:pt idx="29">
                  <c:v>19</c:v>
                </c:pt>
                <c:pt idx="3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55-49C8-B6AC-2FCFA3AC65C8}"/>
            </c:ext>
          </c:extLst>
        </c:ser>
        <c:ser>
          <c:idx val="1"/>
          <c:order val="2"/>
          <c:tx>
            <c:strRef>
              <c:f>Feuil1!$D$1</c:f>
              <c:strCache>
                <c:ptCount val="1"/>
                <c:pt idx="0">
                  <c:v>Financial leasing</c:v>
                </c:pt>
              </c:strCache>
            </c:strRef>
          </c:tx>
          <c:spPr>
            <a:solidFill>
              <a:srgbClr val="EF7B5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EF7B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255-49C8-B6AC-2FCFA3AC65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Feuil1!$D$2:$D$32</c:f>
              <c:numCache>
                <c:formatCode>0</c:formatCode>
                <c:ptCount val="31"/>
                <c:pt idx="0">
                  <c:v>28</c:v>
                </c:pt>
                <c:pt idx="1">
                  <c:v>46</c:v>
                </c:pt>
                <c:pt idx="2">
                  <c:v>30</c:v>
                </c:pt>
                <c:pt idx="3">
                  <c:v>27</c:v>
                </c:pt>
                <c:pt idx="4">
                  <c:v>21</c:v>
                </c:pt>
                <c:pt idx="5">
                  <c:v>17</c:v>
                </c:pt>
                <c:pt idx="6">
                  <c:v>17</c:v>
                </c:pt>
                <c:pt idx="7">
                  <c:v>25</c:v>
                </c:pt>
                <c:pt idx="8">
                  <c:v>33</c:v>
                </c:pt>
                <c:pt idx="9">
                  <c:v>31</c:v>
                </c:pt>
                <c:pt idx="10">
                  <c:v>39</c:v>
                </c:pt>
                <c:pt idx="11">
                  <c:v>34</c:v>
                </c:pt>
                <c:pt idx="12">
                  <c:v>35</c:v>
                </c:pt>
                <c:pt idx="13">
                  <c:v>12</c:v>
                </c:pt>
                <c:pt idx="14">
                  <c:v>32</c:v>
                </c:pt>
                <c:pt idx="15">
                  <c:v>15</c:v>
                </c:pt>
                <c:pt idx="16">
                  <c:v>43</c:v>
                </c:pt>
                <c:pt idx="17">
                  <c:v>38</c:v>
                </c:pt>
                <c:pt idx="18">
                  <c:v>27</c:v>
                </c:pt>
                <c:pt idx="19">
                  <c:v>32</c:v>
                </c:pt>
                <c:pt idx="20">
                  <c:v>30</c:v>
                </c:pt>
                <c:pt idx="21">
                  <c:v>46</c:v>
                </c:pt>
                <c:pt idx="22">
                  <c:v>28</c:v>
                </c:pt>
                <c:pt idx="23">
                  <c:v>16</c:v>
                </c:pt>
                <c:pt idx="24">
                  <c:v>36</c:v>
                </c:pt>
                <c:pt idx="25">
                  <c:v>21</c:v>
                </c:pt>
                <c:pt idx="26">
                  <c:v>15</c:v>
                </c:pt>
                <c:pt idx="27">
                  <c:v>24</c:v>
                </c:pt>
                <c:pt idx="28">
                  <c:v>13</c:v>
                </c:pt>
                <c:pt idx="29">
                  <c:v>24</c:v>
                </c:pt>
                <c:pt idx="3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255-49C8-B6AC-2FCFA3AC65C8}"/>
            </c:ext>
          </c:extLst>
        </c:ser>
        <c:ser>
          <c:idx val="0"/>
          <c:order val="3"/>
          <c:tx>
            <c:strRef>
              <c:f>Feuil1!$E$1</c:f>
              <c:strCache>
                <c:ptCount val="1"/>
                <c:pt idx="0">
                  <c:v>Full service</c:v>
                </c:pt>
              </c:strCache>
            </c:strRef>
          </c:tx>
          <c:spPr>
            <a:solidFill>
              <a:srgbClr val="D53E1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D53E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255-49C8-B6AC-2FCFA3AC65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Feuil1!$E$2:$E$32</c:f>
              <c:numCache>
                <c:formatCode>0</c:formatCode>
                <c:ptCount val="31"/>
                <c:pt idx="0">
                  <c:v>25</c:v>
                </c:pt>
                <c:pt idx="1">
                  <c:v>11</c:v>
                </c:pt>
                <c:pt idx="2">
                  <c:v>22</c:v>
                </c:pt>
                <c:pt idx="3">
                  <c:v>30</c:v>
                </c:pt>
                <c:pt idx="4">
                  <c:v>47</c:v>
                </c:pt>
                <c:pt idx="5">
                  <c:v>47</c:v>
                </c:pt>
                <c:pt idx="6">
                  <c:v>23</c:v>
                </c:pt>
                <c:pt idx="7">
                  <c:v>42</c:v>
                </c:pt>
                <c:pt idx="8">
                  <c:v>23</c:v>
                </c:pt>
                <c:pt idx="9">
                  <c:v>18</c:v>
                </c:pt>
                <c:pt idx="10">
                  <c:v>30</c:v>
                </c:pt>
                <c:pt idx="11">
                  <c:v>32</c:v>
                </c:pt>
                <c:pt idx="12">
                  <c:v>28</c:v>
                </c:pt>
                <c:pt idx="13">
                  <c:v>20</c:v>
                </c:pt>
                <c:pt idx="14">
                  <c:v>22</c:v>
                </c:pt>
                <c:pt idx="15">
                  <c:v>27</c:v>
                </c:pt>
                <c:pt idx="16">
                  <c:v>17</c:v>
                </c:pt>
                <c:pt idx="17">
                  <c:v>22</c:v>
                </c:pt>
                <c:pt idx="18">
                  <c:v>25</c:v>
                </c:pt>
                <c:pt idx="19">
                  <c:v>16</c:v>
                </c:pt>
                <c:pt idx="20">
                  <c:v>46</c:v>
                </c:pt>
                <c:pt idx="21">
                  <c:v>16</c:v>
                </c:pt>
                <c:pt idx="22">
                  <c:v>30</c:v>
                </c:pt>
                <c:pt idx="23">
                  <c:v>25</c:v>
                </c:pt>
                <c:pt idx="24">
                  <c:v>46</c:v>
                </c:pt>
                <c:pt idx="25">
                  <c:v>17</c:v>
                </c:pt>
                <c:pt idx="26">
                  <c:v>20</c:v>
                </c:pt>
                <c:pt idx="27">
                  <c:v>25</c:v>
                </c:pt>
                <c:pt idx="28">
                  <c:v>22</c:v>
                </c:pt>
                <c:pt idx="29">
                  <c:v>7</c:v>
                </c:pt>
                <c:pt idx="3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255-49C8-B6AC-2FCFA3AC6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12412565094913E-3"/>
          <c:y val="4.2410128654542203E-2"/>
          <c:w val="0.9980787587434905"/>
          <c:h val="0.839933281860013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BD9C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3D-4DD4-8617-CC43655D376D}"/>
              </c:ext>
            </c:extLst>
          </c:dPt>
          <c:dPt>
            <c:idx val="1"/>
            <c:invertIfNegative val="0"/>
            <c:bubble3D val="0"/>
            <c:spPr>
              <a:solidFill>
                <a:srgbClr val="66BD9C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3D-4DD4-8617-CC43655D376D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3D-4DD4-8617-CC43655D376D}"/>
              </c:ext>
            </c:extLst>
          </c:dPt>
          <c:dPt>
            <c:idx val="4"/>
            <c:invertIfNegative val="0"/>
            <c:bubble3D val="0"/>
            <c:spPr>
              <a:solidFill>
                <a:srgbClr val="F5B09D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D3D-4DD4-8617-CC43655D376D}"/>
              </c:ext>
            </c:extLst>
          </c:dPt>
          <c:dPt>
            <c:idx val="5"/>
            <c:invertIfNegative val="0"/>
            <c:bubble3D val="0"/>
            <c:spPr>
              <a:solidFill>
                <a:srgbClr val="F5B09D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D3D-4DD4-8617-CC43655D376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CD3D-4DD4-8617-CC43655D376D}"/>
              </c:ext>
            </c:extLst>
          </c:dPt>
          <c:dPt>
            <c:idx val="8"/>
            <c:invertIfNegative val="0"/>
            <c:bubble3D val="0"/>
            <c:spPr>
              <a:solidFill>
                <a:srgbClr val="F5B09D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CD3D-4DD4-8617-CC43655D376D}"/>
              </c:ext>
            </c:extLst>
          </c:dPt>
          <c:dPt>
            <c:idx val="9"/>
            <c:invertIfNegative val="0"/>
            <c:bubble3D val="0"/>
            <c:spPr>
              <a:solidFill>
                <a:srgbClr val="F5B09D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CD3D-4DD4-8617-CC43655D376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CD3D-4DD4-8617-CC43655D376D}"/>
              </c:ext>
            </c:extLst>
          </c:dPt>
          <c:dPt>
            <c:idx val="12"/>
            <c:invertIfNegative val="0"/>
            <c:bubble3D val="0"/>
            <c:spPr>
              <a:solidFill>
                <a:srgbClr val="F5B09D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CD3D-4DD4-8617-CC43655D376D}"/>
              </c:ext>
            </c:extLst>
          </c:dPt>
          <c:dPt>
            <c:idx val="13"/>
            <c:invertIfNegative val="0"/>
            <c:bubble3D val="0"/>
            <c:spPr>
              <a:solidFill>
                <a:srgbClr val="F5B09D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CD3D-4DD4-8617-CC43655D376D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/>
              </a:solidFill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CD3D-4DD4-8617-CC43655D376D}"/>
              </c:ext>
            </c:extLst>
          </c:dPt>
          <c:dLbls>
            <c:dLbl>
              <c:idx val="4"/>
              <c:numFmt formatCode="0;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5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D3D-4DD4-8617-CC43655D376D}"/>
                </c:ext>
              </c:extLst>
            </c:dLbl>
            <c:dLbl>
              <c:idx val="5"/>
              <c:numFmt formatCode="0;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5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D3D-4DD4-8617-CC43655D376D}"/>
                </c:ext>
              </c:extLst>
            </c:dLbl>
            <c:dLbl>
              <c:idx val="6"/>
              <c:numFmt formatCode="0;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5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CD3D-4DD4-8617-CC43655D376D}"/>
                </c:ext>
              </c:extLst>
            </c:dLbl>
            <c:dLbl>
              <c:idx val="8"/>
              <c:numFmt formatCode="0;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5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CD3D-4DD4-8617-CC43655D376D}"/>
                </c:ext>
              </c:extLst>
            </c:dLbl>
            <c:dLbl>
              <c:idx val="9"/>
              <c:numFmt formatCode="0;0" sourceLinked="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CD3D-4DD4-8617-CC43655D376D}"/>
                </c:ext>
              </c:extLst>
            </c:dLbl>
            <c:dLbl>
              <c:idx val="10"/>
              <c:numFmt formatCode="0;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5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CD3D-4DD4-8617-CC43655D376D}"/>
                </c:ext>
              </c:extLst>
            </c:dLbl>
            <c:dLbl>
              <c:idx val="12"/>
              <c:numFmt formatCode="0;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5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CD3D-4DD4-8617-CC43655D376D}"/>
                </c:ext>
              </c:extLst>
            </c:dLbl>
            <c:dLbl>
              <c:idx val="13"/>
              <c:numFmt formatCode="0;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5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CD3D-4DD4-8617-CC43655D376D}"/>
                </c:ext>
              </c:extLst>
            </c:dLbl>
            <c:dLbl>
              <c:idx val="14"/>
              <c:numFmt formatCode="0;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5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CD3D-4DD4-8617-CC43655D376D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Feuil1!$B$2:$B$16</c:f>
              <c:numCache>
                <c:formatCode>0</c:formatCode>
                <c:ptCount val="15"/>
                <c:pt idx="0">
                  <c:v>18</c:v>
                </c:pt>
                <c:pt idx="1">
                  <c:v>22</c:v>
                </c:pt>
                <c:pt idx="2">
                  <c:v>26</c:v>
                </c:pt>
                <c:pt idx="4">
                  <c:v>19</c:v>
                </c:pt>
                <c:pt idx="5">
                  <c:v>24</c:v>
                </c:pt>
                <c:pt idx="6">
                  <c:v>26</c:v>
                </c:pt>
                <c:pt idx="8">
                  <c:v>9</c:v>
                </c:pt>
                <c:pt idx="9">
                  <c:v>24</c:v>
                </c:pt>
                <c:pt idx="10">
                  <c:v>27</c:v>
                </c:pt>
                <c:pt idx="12">
                  <c:v>28</c:v>
                </c:pt>
                <c:pt idx="13">
                  <c:v>16</c:v>
                </c:pt>
                <c:pt idx="1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CD3D-4DD4-8617-CC43655D3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0006848"/>
        <c:axId val="1110003240"/>
      </c:barChart>
      <c:catAx>
        <c:axId val="11100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defRPr>
            </a:pPr>
            <a:endParaRPr lang="sk-SK"/>
          </a:p>
        </c:txPr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6864149584813219"/>
          <c:h val="0.9162261824054048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Feuil1!$B$1</c:f>
              <c:strCache>
                <c:ptCount val="1"/>
                <c:pt idx="0">
                  <c:v>TOTAL Yes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1BE-4B32-AC44-F6CF0DD6BBF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255-49C8-B6AC-2FCFA3AC65C8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36</c:v>
                </c:pt>
                <c:pt idx="1">
                  <c:v>24</c:v>
                </c:pt>
                <c:pt idx="2">
                  <c:v>19</c:v>
                </c:pt>
                <c:pt idx="3">
                  <c:v>41</c:v>
                </c:pt>
                <c:pt idx="4">
                  <c:v>55</c:v>
                </c:pt>
                <c:pt idx="5">
                  <c:v>51</c:v>
                </c:pt>
                <c:pt idx="6">
                  <c:v>49</c:v>
                </c:pt>
                <c:pt idx="7">
                  <c:v>62</c:v>
                </c:pt>
                <c:pt idx="8">
                  <c:v>40</c:v>
                </c:pt>
                <c:pt idx="9">
                  <c:v>32</c:v>
                </c:pt>
                <c:pt idx="10">
                  <c:v>43</c:v>
                </c:pt>
                <c:pt idx="11">
                  <c:v>30</c:v>
                </c:pt>
                <c:pt idx="12">
                  <c:v>34</c:v>
                </c:pt>
                <c:pt idx="13">
                  <c:v>29</c:v>
                </c:pt>
                <c:pt idx="14">
                  <c:v>37</c:v>
                </c:pt>
                <c:pt idx="15">
                  <c:v>26</c:v>
                </c:pt>
                <c:pt idx="16">
                  <c:v>44</c:v>
                </c:pt>
                <c:pt idx="17">
                  <c:v>22</c:v>
                </c:pt>
                <c:pt idx="18">
                  <c:v>22</c:v>
                </c:pt>
                <c:pt idx="19">
                  <c:v>38</c:v>
                </c:pt>
                <c:pt idx="20">
                  <c:v>19</c:v>
                </c:pt>
                <c:pt idx="21">
                  <c:v>44</c:v>
                </c:pt>
                <c:pt idx="22">
                  <c:v>47</c:v>
                </c:pt>
                <c:pt idx="23">
                  <c:v>40</c:v>
                </c:pt>
                <c:pt idx="24">
                  <c:v>40</c:v>
                </c:pt>
                <c:pt idx="25">
                  <c:v>38</c:v>
                </c:pt>
                <c:pt idx="26">
                  <c:v>37</c:v>
                </c:pt>
                <c:pt idx="27">
                  <c:v>35</c:v>
                </c:pt>
                <c:pt idx="28">
                  <c:v>48</c:v>
                </c:pt>
                <c:pt idx="29">
                  <c:v>18</c:v>
                </c:pt>
                <c:pt idx="3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55-49C8-B6AC-2FCFA3AC6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227646807009727"/>
          <c:h val="0.9162261824054048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Feuil1!$B$1</c:f>
              <c:strCache>
                <c:ptCount val="1"/>
                <c:pt idx="0">
                  <c:v>Already using</c:v>
                </c:pt>
              </c:strCache>
            </c:strRef>
          </c:tx>
          <c:spPr>
            <a:solidFill>
              <a:srgbClr val="C3D97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4C42-41D0-AFF2-0A89FA039DFE}"/>
              </c:ext>
            </c:extLst>
          </c:dPt>
          <c:dPt>
            <c:idx val="1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255-49C8-B6AC-2FCFA3AC65C8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52</c:v>
                </c:pt>
                <c:pt idx="1">
                  <c:v>57</c:v>
                </c:pt>
                <c:pt idx="2">
                  <c:v>59</c:v>
                </c:pt>
                <c:pt idx="3">
                  <c:v>68</c:v>
                </c:pt>
                <c:pt idx="4">
                  <c:v>57</c:v>
                </c:pt>
                <c:pt idx="5">
                  <c:v>85</c:v>
                </c:pt>
                <c:pt idx="6">
                  <c:v>42</c:v>
                </c:pt>
                <c:pt idx="7">
                  <c:v>60</c:v>
                </c:pt>
                <c:pt idx="8">
                  <c:v>46</c:v>
                </c:pt>
                <c:pt idx="9">
                  <c:v>87</c:v>
                </c:pt>
                <c:pt idx="10">
                  <c:v>55</c:v>
                </c:pt>
                <c:pt idx="11">
                  <c:v>52</c:v>
                </c:pt>
                <c:pt idx="12">
                  <c:v>78</c:v>
                </c:pt>
                <c:pt idx="13">
                  <c:v>32</c:v>
                </c:pt>
                <c:pt idx="14">
                  <c:v>38</c:v>
                </c:pt>
                <c:pt idx="15">
                  <c:v>27</c:v>
                </c:pt>
                <c:pt idx="16">
                  <c:v>28</c:v>
                </c:pt>
                <c:pt idx="17">
                  <c:v>55</c:v>
                </c:pt>
                <c:pt idx="18">
                  <c:v>44</c:v>
                </c:pt>
                <c:pt idx="19">
                  <c:v>78</c:v>
                </c:pt>
                <c:pt idx="20">
                  <c:v>77</c:v>
                </c:pt>
                <c:pt idx="21">
                  <c:v>20</c:v>
                </c:pt>
                <c:pt idx="22">
                  <c:v>34</c:v>
                </c:pt>
                <c:pt idx="23">
                  <c:v>13</c:v>
                </c:pt>
                <c:pt idx="24">
                  <c:v>21</c:v>
                </c:pt>
                <c:pt idx="25">
                  <c:v>28</c:v>
                </c:pt>
                <c:pt idx="26">
                  <c:v>55</c:v>
                </c:pt>
                <c:pt idx="27">
                  <c:v>56</c:v>
                </c:pt>
                <c:pt idx="28">
                  <c:v>48</c:v>
                </c:pt>
                <c:pt idx="29">
                  <c:v>72</c:v>
                </c:pt>
                <c:pt idx="30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55-49C8-B6AC-2FCFA3AC65C8}"/>
            </c:ext>
          </c:extLst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Consider</c:v>
                </c:pt>
              </c:strCache>
            </c:strRef>
          </c:tx>
          <c:spPr>
            <a:solidFill>
              <a:srgbClr val="7C952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C42-41D0-AFF2-0A89FA039DFE}"/>
              </c:ext>
            </c:extLst>
          </c:dPt>
          <c:dPt>
            <c:idx val="1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255-49C8-B6AC-2FCFA3AC65C8}"/>
              </c:ext>
            </c:extLst>
          </c:dPt>
          <c:dLbls>
            <c:dLbl>
              <c:idx val="29"/>
              <c:layout>
                <c:manualLayout>
                  <c:x val="0"/>
                  <c:y val="1.872621208909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640-4686-92FB-4BB6389D1DF8}"/>
                </c:ext>
              </c:extLst>
            </c:dLbl>
            <c:dLbl>
              <c:idx val="30"/>
              <c:layout>
                <c:manualLayout>
                  <c:x val="0"/>
                  <c:y val="1.8726212089096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640-4686-92FB-4BB6389D1D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18</c:v>
                </c:pt>
                <c:pt idx="1">
                  <c:v>17</c:v>
                </c:pt>
                <c:pt idx="2">
                  <c:v>27</c:v>
                </c:pt>
                <c:pt idx="3">
                  <c:v>14</c:v>
                </c:pt>
                <c:pt idx="4">
                  <c:v>14</c:v>
                </c:pt>
                <c:pt idx="5">
                  <c:v>11</c:v>
                </c:pt>
                <c:pt idx="6">
                  <c:v>20</c:v>
                </c:pt>
                <c:pt idx="7">
                  <c:v>19</c:v>
                </c:pt>
                <c:pt idx="8">
                  <c:v>23</c:v>
                </c:pt>
                <c:pt idx="9">
                  <c:v>7</c:v>
                </c:pt>
                <c:pt idx="10">
                  <c:v>19</c:v>
                </c:pt>
                <c:pt idx="11">
                  <c:v>14</c:v>
                </c:pt>
                <c:pt idx="12">
                  <c:v>9</c:v>
                </c:pt>
                <c:pt idx="13">
                  <c:v>28</c:v>
                </c:pt>
                <c:pt idx="14">
                  <c:v>25</c:v>
                </c:pt>
                <c:pt idx="15">
                  <c:v>14</c:v>
                </c:pt>
                <c:pt idx="16">
                  <c:v>31</c:v>
                </c:pt>
                <c:pt idx="17">
                  <c:v>21</c:v>
                </c:pt>
                <c:pt idx="18">
                  <c:v>27</c:v>
                </c:pt>
                <c:pt idx="19">
                  <c:v>16</c:v>
                </c:pt>
                <c:pt idx="20">
                  <c:v>11</c:v>
                </c:pt>
                <c:pt idx="21">
                  <c:v>34</c:v>
                </c:pt>
                <c:pt idx="22">
                  <c:v>20</c:v>
                </c:pt>
                <c:pt idx="23">
                  <c:v>28</c:v>
                </c:pt>
                <c:pt idx="24">
                  <c:v>22</c:v>
                </c:pt>
                <c:pt idx="25">
                  <c:v>13</c:v>
                </c:pt>
                <c:pt idx="26">
                  <c:v>17</c:v>
                </c:pt>
                <c:pt idx="27">
                  <c:v>13</c:v>
                </c:pt>
                <c:pt idx="28">
                  <c:v>13</c:v>
                </c:pt>
                <c:pt idx="29">
                  <c:v>3</c:v>
                </c:pt>
                <c:pt idx="3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255-49C8-B6AC-2FCFA3AC6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915A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CC9-40EF-B448-053264CEFDA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CC9-40EF-B448-053264CEFDA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CC9-40EF-B448-053264CEFDA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CC9-40EF-B448-053264CEFDA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CC9-40EF-B448-053264CEFDA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CC9-40EF-B448-053264CEFDA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CC9-40EF-B448-053264CEFDA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CC9-40EF-B448-053264CEFDA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CCC9-40EF-B448-053264CEFDA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CCC9-40EF-B448-053264CEFDA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CCC9-40EF-B448-053264CEFDA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CCC9-40EF-B448-053264CEFDA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CCC9-40EF-B448-053264CEFDA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CCC9-40EF-B448-053264CEFDAC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CCC9-40EF-B448-053264CEFDAC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CCC9-40EF-B448-053264CEFDA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CCC9-40EF-B448-053264CEFDA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CCC9-40EF-B448-053264CEFDAC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CCC9-40EF-B448-053264CEFDAC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CCC9-40EF-B448-053264CEFDAC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CCC9-40EF-B448-053264CEFDAC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CCC9-40EF-B448-053264CEFDAC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CCC9-40EF-B448-053264CEFDAC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CCC9-40EF-B448-053264CEFDAC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CCC9-40EF-B448-053264CEFDAC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CCC9-40EF-B448-053264CEFDAC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CCC9-40EF-B448-053264CEFDAC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CCC9-40EF-B448-053264CEFDAC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CCC9-40EF-B448-053264CEFDAC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CCC9-40EF-B448-053264CEFDA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CC9-40EF-B448-053264CEFDA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CC9-40EF-B448-053264CEFDA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CC9-40EF-B448-053264CEFDA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CC9-40EF-B448-053264CEFDAC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CC9-40EF-B448-053264CEFDAC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CC9-40EF-B448-053264CEFDAC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CCC9-40EF-B448-053264CEFDAC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CCC9-40EF-B448-053264CEFDAC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CCC9-40EF-B448-053264CEFD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BNPP Sans" panose="02000000000000000000" charset="0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Feuil1!$A$2:$A$18</c:f>
              <c:strCache>
                <c:ptCount val="17"/>
                <c:pt idx="0">
                  <c:v>Procurement director / manager</c:v>
                </c:pt>
                <c:pt idx="2">
                  <c:v>Fleet director / manager</c:v>
                </c:pt>
                <c:pt idx="4">
                  <c:v>HR director/ manager</c:v>
                </c:pt>
                <c:pt idx="6">
                  <c:v>CEO / Managing director</c:v>
                </c:pt>
                <c:pt idx="8">
                  <c:v>COO (Chief Operations Officer)</c:v>
                </c:pt>
                <c:pt idx="10">
                  <c:v>CSR director / officer / manager</c:v>
                </c:pt>
                <c:pt idx="12">
                  <c:v>Finance director / officer / manager / CFO</c:v>
                </c:pt>
                <c:pt idx="14">
                  <c:v>Mobility manager</c:v>
                </c:pt>
                <c:pt idx="16">
                  <c:v>Other</c:v>
                </c:pt>
              </c:strCache>
            </c:strRef>
          </c:cat>
          <c:val>
            <c:numRef>
              <c:f>Feuil1!$B$2:$B$18</c:f>
              <c:numCache>
                <c:formatCode>General</c:formatCode>
                <c:ptCount val="17"/>
                <c:pt idx="0" formatCode="0">
                  <c:v>27</c:v>
                </c:pt>
                <c:pt idx="2" formatCode="0">
                  <c:v>16</c:v>
                </c:pt>
                <c:pt idx="4" formatCode="0">
                  <c:v>14</c:v>
                </c:pt>
                <c:pt idx="6" formatCode="0">
                  <c:v>13</c:v>
                </c:pt>
                <c:pt idx="8" formatCode="0">
                  <c:v>10</c:v>
                </c:pt>
                <c:pt idx="10" formatCode="0">
                  <c:v>9</c:v>
                </c:pt>
                <c:pt idx="12" formatCode="0">
                  <c:v>8</c:v>
                </c:pt>
                <c:pt idx="14" formatCode="0">
                  <c:v>2</c:v>
                </c:pt>
                <c:pt idx="16" formatCode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CCC9-40EF-B448-053264CEF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227646807009727"/>
          <c:h val="0.9162261824054048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Feuil1!$B$1</c:f>
              <c:strCache>
                <c:ptCount val="1"/>
                <c:pt idx="0">
                  <c:v>Already using</c:v>
                </c:pt>
              </c:strCache>
            </c:strRef>
          </c:tx>
          <c:spPr>
            <a:solidFill>
              <a:srgbClr val="C3D97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49-424E-BC32-E8F5BFB96F67}"/>
              </c:ext>
            </c:extLst>
          </c:dPt>
          <c:dPt>
            <c:idx val="1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49-424E-BC32-E8F5BFB96F67}"/>
              </c:ext>
            </c:extLst>
          </c:dPt>
          <c:dPt>
            <c:idx val="3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49-424E-BC32-E8F5BFB96F67}"/>
              </c:ext>
            </c:extLst>
          </c:dPt>
          <c:dPt>
            <c:idx val="5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49-424E-BC32-E8F5BFB96F67}"/>
              </c:ext>
            </c:extLst>
          </c:dPt>
          <c:dPt>
            <c:idx val="7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49-424E-BC32-E8F5BFB96F67}"/>
              </c:ext>
            </c:extLst>
          </c:dPt>
          <c:dPt>
            <c:idx val="9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349-424E-BC32-E8F5BFB96F67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26</c:v>
                </c:pt>
                <c:pt idx="1">
                  <c:v>26</c:v>
                </c:pt>
                <c:pt idx="2">
                  <c:v>19</c:v>
                </c:pt>
                <c:pt idx="3">
                  <c:v>31</c:v>
                </c:pt>
                <c:pt idx="4">
                  <c:v>24</c:v>
                </c:pt>
                <c:pt idx="5">
                  <c:v>31</c:v>
                </c:pt>
                <c:pt idx="6">
                  <c:v>25</c:v>
                </c:pt>
                <c:pt idx="7">
                  <c:v>30</c:v>
                </c:pt>
                <c:pt idx="8">
                  <c:v>29</c:v>
                </c:pt>
                <c:pt idx="9">
                  <c:v>29</c:v>
                </c:pt>
                <c:pt idx="10">
                  <c:v>26</c:v>
                </c:pt>
                <c:pt idx="11">
                  <c:v>24</c:v>
                </c:pt>
                <c:pt idx="12">
                  <c:v>33</c:v>
                </c:pt>
                <c:pt idx="13">
                  <c:v>28</c:v>
                </c:pt>
                <c:pt idx="14">
                  <c:v>25</c:v>
                </c:pt>
                <c:pt idx="15">
                  <c:v>26</c:v>
                </c:pt>
                <c:pt idx="16">
                  <c:v>29</c:v>
                </c:pt>
                <c:pt idx="17">
                  <c:v>23</c:v>
                </c:pt>
                <c:pt idx="18">
                  <c:v>28</c:v>
                </c:pt>
                <c:pt idx="19">
                  <c:v>22</c:v>
                </c:pt>
                <c:pt idx="20">
                  <c:v>23</c:v>
                </c:pt>
                <c:pt idx="21">
                  <c:v>26</c:v>
                </c:pt>
                <c:pt idx="22">
                  <c:v>34</c:v>
                </c:pt>
                <c:pt idx="23">
                  <c:v>26</c:v>
                </c:pt>
                <c:pt idx="24">
                  <c:v>21</c:v>
                </c:pt>
                <c:pt idx="25">
                  <c:v>28</c:v>
                </c:pt>
                <c:pt idx="26">
                  <c:v>29</c:v>
                </c:pt>
                <c:pt idx="27">
                  <c:v>21</c:v>
                </c:pt>
                <c:pt idx="28">
                  <c:v>24</c:v>
                </c:pt>
                <c:pt idx="29">
                  <c:v>30</c:v>
                </c:pt>
                <c:pt idx="3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349-424E-BC32-E8F5BFB96F67}"/>
            </c:ext>
          </c:extLst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Consider</c:v>
                </c:pt>
              </c:strCache>
            </c:strRef>
          </c:tx>
          <c:spPr>
            <a:solidFill>
              <a:srgbClr val="7C952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349-424E-BC32-E8F5BFB96F67}"/>
              </c:ext>
            </c:extLst>
          </c:dPt>
          <c:dPt>
            <c:idx val="1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1349-424E-BC32-E8F5BFB96F67}"/>
              </c:ext>
            </c:extLst>
          </c:dPt>
          <c:dPt>
            <c:idx val="3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1349-424E-BC32-E8F5BFB96F67}"/>
              </c:ext>
            </c:extLst>
          </c:dPt>
          <c:dPt>
            <c:idx val="5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1349-424E-BC32-E8F5BFB96F67}"/>
              </c:ext>
            </c:extLst>
          </c:dPt>
          <c:dPt>
            <c:idx val="7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1349-424E-BC32-E8F5BFB96F67}"/>
              </c:ext>
            </c:extLst>
          </c:dPt>
          <c:dPt>
            <c:idx val="9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1349-424E-BC32-E8F5BFB96F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29</c:v>
                </c:pt>
                <c:pt idx="1">
                  <c:v>28</c:v>
                </c:pt>
                <c:pt idx="2">
                  <c:v>26</c:v>
                </c:pt>
                <c:pt idx="3">
                  <c:v>27</c:v>
                </c:pt>
                <c:pt idx="4">
                  <c:v>35</c:v>
                </c:pt>
                <c:pt idx="5">
                  <c:v>33</c:v>
                </c:pt>
                <c:pt idx="6">
                  <c:v>27</c:v>
                </c:pt>
                <c:pt idx="7">
                  <c:v>27</c:v>
                </c:pt>
                <c:pt idx="8">
                  <c:v>35</c:v>
                </c:pt>
                <c:pt idx="9">
                  <c:v>29</c:v>
                </c:pt>
                <c:pt idx="10">
                  <c:v>33</c:v>
                </c:pt>
                <c:pt idx="11">
                  <c:v>33</c:v>
                </c:pt>
                <c:pt idx="12">
                  <c:v>22</c:v>
                </c:pt>
                <c:pt idx="13">
                  <c:v>25</c:v>
                </c:pt>
                <c:pt idx="14">
                  <c:v>26</c:v>
                </c:pt>
                <c:pt idx="15">
                  <c:v>26</c:v>
                </c:pt>
                <c:pt idx="16">
                  <c:v>32</c:v>
                </c:pt>
                <c:pt idx="17">
                  <c:v>21</c:v>
                </c:pt>
                <c:pt idx="18">
                  <c:v>31</c:v>
                </c:pt>
                <c:pt idx="19">
                  <c:v>27</c:v>
                </c:pt>
                <c:pt idx="20">
                  <c:v>30</c:v>
                </c:pt>
                <c:pt idx="21">
                  <c:v>25</c:v>
                </c:pt>
                <c:pt idx="22">
                  <c:v>27</c:v>
                </c:pt>
                <c:pt idx="23">
                  <c:v>32</c:v>
                </c:pt>
                <c:pt idx="24">
                  <c:v>32</c:v>
                </c:pt>
                <c:pt idx="25">
                  <c:v>28</c:v>
                </c:pt>
                <c:pt idx="26">
                  <c:v>31</c:v>
                </c:pt>
                <c:pt idx="27">
                  <c:v>29</c:v>
                </c:pt>
                <c:pt idx="28">
                  <c:v>28</c:v>
                </c:pt>
                <c:pt idx="29">
                  <c:v>30</c:v>
                </c:pt>
                <c:pt idx="3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1349-424E-BC32-E8F5BFB96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227646807009727"/>
          <c:h val="0.9162261824054048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Feuil1!$B$1</c:f>
              <c:strCache>
                <c:ptCount val="1"/>
                <c:pt idx="0">
                  <c:v>Already using</c:v>
                </c:pt>
              </c:strCache>
            </c:strRef>
          </c:tx>
          <c:spPr>
            <a:solidFill>
              <a:srgbClr val="C3D97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2E-4E93-9906-34B6AD2C58F6}"/>
              </c:ext>
            </c:extLst>
          </c:dPt>
          <c:dPt>
            <c:idx val="1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2E-4E93-9906-34B6AD2C58F6}"/>
              </c:ext>
            </c:extLst>
          </c:dPt>
          <c:dPt>
            <c:idx val="3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2E-4E93-9906-34B6AD2C58F6}"/>
              </c:ext>
            </c:extLst>
          </c:dPt>
          <c:dPt>
            <c:idx val="5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D2E-4E93-9906-34B6AD2C58F6}"/>
              </c:ext>
            </c:extLst>
          </c:dPt>
          <c:dPt>
            <c:idx val="7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D2E-4E93-9906-34B6AD2C58F6}"/>
              </c:ext>
            </c:extLst>
          </c:dPt>
          <c:dPt>
            <c:idx val="9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D2E-4E93-9906-34B6AD2C58F6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22</c:v>
                </c:pt>
                <c:pt idx="1">
                  <c:v>28</c:v>
                </c:pt>
                <c:pt idx="2">
                  <c:v>19</c:v>
                </c:pt>
                <c:pt idx="3">
                  <c:v>23</c:v>
                </c:pt>
                <c:pt idx="4">
                  <c:v>19</c:v>
                </c:pt>
                <c:pt idx="5">
                  <c:v>27</c:v>
                </c:pt>
                <c:pt idx="6">
                  <c:v>18</c:v>
                </c:pt>
                <c:pt idx="7">
                  <c:v>30</c:v>
                </c:pt>
                <c:pt idx="8">
                  <c:v>18</c:v>
                </c:pt>
                <c:pt idx="9">
                  <c:v>29</c:v>
                </c:pt>
                <c:pt idx="10">
                  <c:v>23</c:v>
                </c:pt>
                <c:pt idx="11">
                  <c:v>21</c:v>
                </c:pt>
                <c:pt idx="12">
                  <c:v>17</c:v>
                </c:pt>
                <c:pt idx="13">
                  <c:v>25</c:v>
                </c:pt>
                <c:pt idx="14">
                  <c:v>22</c:v>
                </c:pt>
                <c:pt idx="15">
                  <c:v>18</c:v>
                </c:pt>
                <c:pt idx="16">
                  <c:v>23</c:v>
                </c:pt>
                <c:pt idx="17">
                  <c:v>22</c:v>
                </c:pt>
                <c:pt idx="18">
                  <c:v>26</c:v>
                </c:pt>
                <c:pt idx="19">
                  <c:v>28</c:v>
                </c:pt>
                <c:pt idx="20">
                  <c:v>27</c:v>
                </c:pt>
                <c:pt idx="21">
                  <c:v>16</c:v>
                </c:pt>
                <c:pt idx="22">
                  <c:v>17</c:v>
                </c:pt>
                <c:pt idx="23">
                  <c:v>17</c:v>
                </c:pt>
                <c:pt idx="24">
                  <c:v>25</c:v>
                </c:pt>
                <c:pt idx="25">
                  <c:v>19</c:v>
                </c:pt>
                <c:pt idx="26">
                  <c:v>23</c:v>
                </c:pt>
                <c:pt idx="27">
                  <c:v>19</c:v>
                </c:pt>
                <c:pt idx="28">
                  <c:v>28</c:v>
                </c:pt>
                <c:pt idx="29">
                  <c:v>22</c:v>
                </c:pt>
                <c:pt idx="3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D2E-4E93-9906-34B6AD2C58F6}"/>
            </c:ext>
          </c:extLst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Consider</c:v>
                </c:pt>
              </c:strCache>
            </c:strRef>
          </c:tx>
          <c:spPr>
            <a:solidFill>
              <a:srgbClr val="7C952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AD2E-4E93-9906-34B6AD2C58F6}"/>
              </c:ext>
            </c:extLst>
          </c:dPt>
          <c:dPt>
            <c:idx val="1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D2E-4E93-9906-34B6AD2C58F6}"/>
              </c:ext>
            </c:extLst>
          </c:dPt>
          <c:dPt>
            <c:idx val="3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AD2E-4E93-9906-34B6AD2C58F6}"/>
              </c:ext>
            </c:extLst>
          </c:dPt>
          <c:dPt>
            <c:idx val="5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D2E-4E93-9906-34B6AD2C58F6}"/>
              </c:ext>
            </c:extLst>
          </c:dPt>
          <c:dPt>
            <c:idx val="7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AD2E-4E93-9906-34B6AD2C58F6}"/>
              </c:ext>
            </c:extLst>
          </c:dPt>
          <c:dPt>
            <c:idx val="9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AD2E-4E93-9906-34B6AD2C58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28</c:v>
                </c:pt>
                <c:pt idx="1">
                  <c:v>30</c:v>
                </c:pt>
                <c:pt idx="2">
                  <c:v>30</c:v>
                </c:pt>
                <c:pt idx="3">
                  <c:v>32</c:v>
                </c:pt>
                <c:pt idx="4">
                  <c:v>32</c:v>
                </c:pt>
                <c:pt idx="5">
                  <c:v>28</c:v>
                </c:pt>
                <c:pt idx="6">
                  <c:v>26</c:v>
                </c:pt>
                <c:pt idx="7">
                  <c:v>28</c:v>
                </c:pt>
                <c:pt idx="8">
                  <c:v>34</c:v>
                </c:pt>
                <c:pt idx="9">
                  <c:v>24</c:v>
                </c:pt>
                <c:pt idx="10">
                  <c:v>27</c:v>
                </c:pt>
                <c:pt idx="11">
                  <c:v>24</c:v>
                </c:pt>
                <c:pt idx="12">
                  <c:v>32</c:v>
                </c:pt>
                <c:pt idx="13">
                  <c:v>24</c:v>
                </c:pt>
                <c:pt idx="14">
                  <c:v>28</c:v>
                </c:pt>
                <c:pt idx="15">
                  <c:v>27</c:v>
                </c:pt>
                <c:pt idx="16">
                  <c:v>28</c:v>
                </c:pt>
                <c:pt idx="17">
                  <c:v>32</c:v>
                </c:pt>
                <c:pt idx="18">
                  <c:v>29</c:v>
                </c:pt>
                <c:pt idx="19">
                  <c:v>26</c:v>
                </c:pt>
                <c:pt idx="20">
                  <c:v>22</c:v>
                </c:pt>
                <c:pt idx="21">
                  <c:v>31</c:v>
                </c:pt>
                <c:pt idx="22">
                  <c:v>24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29</c:v>
                </c:pt>
                <c:pt idx="28">
                  <c:v>25</c:v>
                </c:pt>
                <c:pt idx="29">
                  <c:v>43</c:v>
                </c:pt>
                <c:pt idx="3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AD2E-4E93-9906-34B6AD2C5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593199925831564"/>
          <c:h val="0.91622618240540488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Feuil1!$B$1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Feuil1!$B$2:$B$32</c:f>
              <c:numCache>
                <c:formatCode>General</c:formatCode>
                <c:ptCount val="31"/>
              </c:numCache>
            </c:numRef>
          </c:val>
          <c:extLst>
            <c:ext xmlns:c16="http://schemas.microsoft.com/office/drawing/2014/chart" uri="{C3380CC4-5D6E-409C-BE32-E72D297353CC}">
              <c16:uniqueId val="{00000000-6141-49C2-A3D6-3CB6DD518766}"/>
            </c:ext>
          </c:extLst>
        </c:ser>
        <c:ser>
          <c:idx val="3"/>
          <c:order val="1"/>
          <c:tx>
            <c:strRef>
              <c:f>Feuil1!$C$1</c:f>
              <c:strCache>
                <c:ptCount val="1"/>
                <c:pt idx="0">
                  <c:v>Petrol or diesel</c:v>
                </c:pt>
              </c:strCache>
            </c:strRef>
          </c:tx>
          <c:spPr>
            <a:solidFill>
              <a:srgbClr val="D4E4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64.540000000000006</c:v>
                </c:pt>
                <c:pt idx="1">
                  <c:v>48.67</c:v>
                </c:pt>
                <c:pt idx="2">
                  <c:v>45.52</c:v>
                </c:pt>
                <c:pt idx="3">
                  <c:v>42.11</c:v>
                </c:pt>
                <c:pt idx="4">
                  <c:v>51.09</c:v>
                </c:pt>
                <c:pt idx="5">
                  <c:v>41.34</c:v>
                </c:pt>
                <c:pt idx="6">
                  <c:v>59.35</c:v>
                </c:pt>
                <c:pt idx="7">
                  <c:v>40.619999999999997</c:v>
                </c:pt>
                <c:pt idx="8">
                  <c:v>56.81</c:v>
                </c:pt>
                <c:pt idx="9">
                  <c:v>41.38</c:v>
                </c:pt>
                <c:pt idx="10">
                  <c:v>85.63</c:v>
                </c:pt>
                <c:pt idx="11">
                  <c:v>79.62</c:v>
                </c:pt>
                <c:pt idx="12">
                  <c:v>46.22</c:v>
                </c:pt>
                <c:pt idx="13">
                  <c:v>96.96</c:v>
                </c:pt>
                <c:pt idx="14">
                  <c:v>91.04</c:v>
                </c:pt>
                <c:pt idx="15">
                  <c:v>89.38</c:v>
                </c:pt>
                <c:pt idx="16">
                  <c:v>86.17</c:v>
                </c:pt>
                <c:pt idx="17">
                  <c:v>54.95</c:v>
                </c:pt>
                <c:pt idx="18">
                  <c:v>40.54</c:v>
                </c:pt>
                <c:pt idx="19">
                  <c:v>32.74</c:v>
                </c:pt>
                <c:pt idx="20">
                  <c:v>20.16</c:v>
                </c:pt>
                <c:pt idx="21">
                  <c:v>57.28</c:v>
                </c:pt>
                <c:pt idx="22">
                  <c:v>76.180000000000007</c:v>
                </c:pt>
                <c:pt idx="23">
                  <c:v>87.83</c:v>
                </c:pt>
                <c:pt idx="24">
                  <c:v>95.13</c:v>
                </c:pt>
                <c:pt idx="25">
                  <c:v>96</c:v>
                </c:pt>
                <c:pt idx="26">
                  <c:v>65.959999999999994</c:v>
                </c:pt>
                <c:pt idx="27">
                  <c:v>68.52</c:v>
                </c:pt>
                <c:pt idx="28">
                  <c:v>62.96</c:v>
                </c:pt>
                <c:pt idx="29">
                  <c:v>91.38</c:v>
                </c:pt>
                <c:pt idx="30">
                  <c:v>84.01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3-4164-9FFC-E17010A25B9F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Hydrid</c:v>
                </c:pt>
              </c:strCache>
            </c:strRef>
          </c:tx>
          <c:spPr>
            <a:solidFill>
              <a:srgbClr val="C3D97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C3D97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255-49C8-B6AC-2FCFA3AC65C8}"/>
              </c:ext>
            </c:extLst>
          </c:dPt>
          <c:dLbls>
            <c:dLbl>
              <c:idx val="10"/>
              <c:layout>
                <c:manualLayout>
                  <c:x val="4.4552847907807188E-17"/>
                  <c:y val="3.7452424178193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BFC-4FAF-AFED-DF136CF9FEA8}"/>
                </c:ext>
              </c:extLst>
            </c:dLbl>
            <c:dLbl>
              <c:idx val="13"/>
              <c:layout>
                <c:manualLayout>
                  <c:x val="-6.0754585344692811E-3"/>
                  <c:y val="1.872621208909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BFC-4FAF-AFED-DF136CF9FEA8}"/>
                </c:ext>
              </c:extLst>
            </c:dLbl>
            <c:dLbl>
              <c:idx val="14"/>
              <c:layout>
                <c:manualLayout>
                  <c:x val="4.860366827575336E-3"/>
                  <c:y val="2.8089318133645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EBFC-4FAF-AFED-DF136CF9FEA8}"/>
                </c:ext>
              </c:extLst>
            </c:dLbl>
            <c:dLbl>
              <c:idx val="15"/>
              <c:layout>
                <c:manualLayout>
                  <c:x val="8.5056419482569933E-3"/>
                  <c:y val="1.8726212089096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BFC-4FAF-AFED-DF136CF9FEA8}"/>
                </c:ext>
              </c:extLst>
            </c:dLbl>
            <c:dLbl>
              <c:idx val="16"/>
              <c:layout>
                <c:manualLayout>
                  <c:x val="0"/>
                  <c:y val="1.872621208909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EBFC-4FAF-AFED-DF136CF9FEA8}"/>
                </c:ext>
              </c:extLst>
            </c:dLbl>
            <c:dLbl>
              <c:idx val="23"/>
              <c:layout>
                <c:manualLayout>
                  <c:x val="0"/>
                  <c:y val="3.2770871155919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EBFC-4FAF-AFED-DF136CF9FEA8}"/>
                </c:ext>
              </c:extLst>
            </c:dLbl>
            <c:dLbl>
              <c:idx val="24"/>
              <c:layout>
                <c:manualLayout>
                  <c:x val="-6.0754585344694597E-3"/>
                  <c:y val="5.1497083245016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EBFC-4FAF-AFED-DF136CF9FEA8}"/>
                </c:ext>
              </c:extLst>
            </c:dLbl>
            <c:dLbl>
              <c:idx val="25"/>
              <c:layout>
                <c:manualLayout>
                  <c:x val="-4.8603668275754254E-3"/>
                  <c:y val="1.8726212089096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EBFC-4FAF-AFED-DF136CF9FEA8}"/>
                </c:ext>
              </c:extLst>
            </c:dLbl>
            <c:dLbl>
              <c:idx val="29"/>
              <c:layout>
                <c:manualLayout>
                  <c:x val="0"/>
                  <c:y val="2.8089318133645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EBFC-4FAF-AFED-DF136CF9FEA8}"/>
                </c:ext>
              </c:extLst>
            </c:dLbl>
            <c:dLbl>
              <c:idx val="30"/>
              <c:layout>
                <c:manualLayout>
                  <c:x val="0"/>
                  <c:y val="3.745242417819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BFC-4FAF-AFED-DF136CF9FEA8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Feuil1!$D$2:$D$32</c:f>
              <c:numCache>
                <c:formatCode>0</c:formatCode>
                <c:ptCount val="31"/>
                <c:pt idx="0">
                  <c:v>8.77</c:v>
                </c:pt>
                <c:pt idx="1">
                  <c:v>20.76</c:v>
                </c:pt>
                <c:pt idx="2">
                  <c:v>17.02</c:v>
                </c:pt>
                <c:pt idx="3">
                  <c:v>9.98</c:v>
                </c:pt>
                <c:pt idx="4">
                  <c:v>6.04</c:v>
                </c:pt>
                <c:pt idx="5">
                  <c:v>17.61</c:v>
                </c:pt>
                <c:pt idx="6">
                  <c:v>17.260000000000002</c:v>
                </c:pt>
                <c:pt idx="7">
                  <c:v>22.89</c:v>
                </c:pt>
                <c:pt idx="8">
                  <c:v>5.49</c:v>
                </c:pt>
                <c:pt idx="9">
                  <c:v>8.5500000000000007</c:v>
                </c:pt>
                <c:pt idx="10">
                  <c:v>4.57</c:v>
                </c:pt>
                <c:pt idx="11">
                  <c:v>4.72</c:v>
                </c:pt>
                <c:pt idx="12">
                  <c:v>12.49</c:v>
                </c:pt>
                <c:pt idx="13">
                  <c:v>0.76</c:v>
                </c:pt>
                <c:pt idx="14">
                  <c:v>2.2000000000000002</c:v>
                </c:pt>
                <c:pt idx="15">
                  <c:v>5.47</c:v>
                </c:pt>
                <c:pt idx="16">
                  <c:v>4.46</c:v>
                </c:pt>
                <c:pt idx="17">
                  <c:v>10.09</c:v>
                </c:pt>
                <c:pt idx="18">
                  <c:v>11.52</c:v>
                </c:pt>
                <c:pt idx="19">
                  <c:v>4.03</c:v>
                </c:pt>
                <c:pt idx="20">
                  <c:v>21.25</c:v>
                </c:pt>
                <c:pt idx="21">
                  <c:v>7.32</c:v>
                </c:pt>
                <c:pt idx="22">
                  <c:v>8.19</c:v>
                </c:pt>
                <c:pt idx="23">
                  <c:v>4.37</c:v>
                </c:pt>
                <c:pt idx="24">
                  <c:v>1.42</c:v>
                </c:pt>
                <c:pt idx="25">
                  <c:v>1.06</c:v>
                </c:pt>
                <c:pt idx="26">
                  <c:v>8.85</c:v>
                </c:pt>
                <c:pt idx="27">
                  <c:v>8.74</c:v>
                </c:pt>
                <c:pt idx="28">
                  <c:v>12.85</c:v>
                </c:pt>
                <c:pt idx="29">
                  <c:v>1.95</c:v>
                </c:pt>
                <c:pt idx="30">
                  <c:v>1.08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55-49C8-B6AC-2FCFA3AC65C8}"/>
            </c:ext>
          </c:extLst>
        </c:ser>
        <c:ser>
          <c:idx val="1"/>
          <c:order val="3"/>
          <c:tx>
            <c:strRef>
              <c:f>Feuil1!$E$1</c:f>
              <c:strCache>
                <c:ptCount val="1"/>
                <c:pt idx="0">
                  <c:v>Plug-in-hybrid</c:v>
                </c:pt>
              </c:strCache>
            </c:strRef>
          </c:tx>
          <c:spPr>
            <a:solidFill>
              <a:srgbClr val="A3C43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3C43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A3C43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A3C43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A3C43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A3C43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A3C43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255-49C8-B6AC-2FCFA3AC65C8}"/>
              </c:ext>
            </c:extLst>
          </c:dPt>
          <c:dLbls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EBFC-4FAF-AFED-DF136CF9FEA8}"/>
                </c:ext>
              </c:extLst>
            </c:dLbl>
            <c:dLbl>
              <c:idx val="14"/>
              <c:layout>
                <c:manualLayout>
                  <c:x val="-6.0754585344693704E-3"/>
                  <c:y val="2.3407765111371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EBFC-4FAF-AFED-DF136CF9FEA8}"/>
                </c:ext>
              </c:extLst>
            </c:dLbl>
            <c:dLbl>
              <c:idx val="15"/>
              <c:layout>
                <c:manualLayout>
                  <c:x val="-6.0754585344693704E-3"/>
                  <c:y val="3.745242417819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BFC-4FAF-AFED-DF136CF9FEA8}"/>
                </c:ext>
              </c:extLst>
            </c:dLbl>
            <c:dLbl>
              <c:idx val="16"/>
              <c:layout>
                <c:manualLayout>
                  <c:x val="3.6452751206815688E-3"/>
                  <c:y val="-4.68155302227423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EBFC-4FAF-AFED-DF136CF9FEA8}"/>
                </c:ext>
              </c:extLst>
            </c:dLbl>
            <c:dLbl>
              <c:idx val="23"/>
              <c:layout>
                <c:manualLayout>
                  <c:x val="4.860366827575336E-3"/>
                  <c:y val="-5.3642175367905015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EBFC-4FAF-AFED-DF136CF9FEA8}"/>
                </c:ext>
              </c:extLst>
            </c:dLbl>
            <c:dLbl>
              <c:idx val="24"/>
              <c:layout>
                <c:manualLayout>
                  <c:x val="6.0754585344691926E-3"/>
                  <c:y val="1.8726212089096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EBFC-4FAF-AFED-DF136CF9FEA8}"/>
                </c:ext>
              </c:extLst>
            </c:dLbl>
            <c:dLbl>
              <c:idx val="25"/>
              <c:layout>
                <c:manualLayout>
                  <c:x val="7.2905502413631376E-3"/>
                  <c:y val="2.3407765111371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EBFC-4FAF-AFED-DF136CF9FE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Feuil1!$E$2:$E$32</c:f>
              <c:numCache>
                <c:formatCode>0</c:formatCode>
                <c:ptCount val="31"/>
                <c:pt idx="0">
                  <c:v>10.34</c:v>
                </c:pt>
                <c:pt idx="1">
                  <c:v>13.67</c:v>
                </c:pt>
                <c:pt idx="2">
                  <c:v>14.8</c:v>
                </c:pt>
                <c:pt idx="3">
                  <c:v>20.67</c:v>
                </c:pt>
                <c:pt idx="4">
                  <c:v>22.92</c:v>
                </c:pt>
                <c:pt idx="5">
                  <c:v>15.49</c:v>
                </c:pt>
                <c:pt idx="6">
                  <c:v>8.6999999999999993</c:v>
                </c:pt>
                <c:pt idx="7">
                  <c:v>9.4700000000000006</c:v>
                </c:pt>
                <c:pt idx="8">
                  <c:v>18.86</c:v>
                </c:pt>
                <c:pt idx="9">
                  <c:v>12.18</c:v>
                </c:pt>
                <c:pt idx="10">
                  <c:v>1.99</c:v>
                </c:pt>
                <c:pt idx="11">
                  <c:v>8</c:v>
                </c:pt>
                <c:pt idx="12">
                  <c:v>15.63</c:v>
                </c:pt>
                <c:pt idx="13">
                  <c:v>0.92</c:v>
                </c:pt>
                <c:pt idx="14">
                  <c:v>3.18</c:v>
                </c:pt>
                <c:pt idx="15">
                  <c:v>2.66</c:v>
                </c:pt>
                <c:pt idx="16">
                  <c:v>6.09</c:v>
                </c:pt>
                <c:pt idx="17">
                  <c:v>22</c:v>
                </c:pt>
                <c:pt idx="18">
                  <c:v>22.97</c:v>
                </c:pt>
                <c:pt idx="19">
                  <c:v>8.2200000000000006</c:v>
                </c:pt>
                <c:pt idx="20">
                  <c:v>20.45</c:v>
                </c:pt>
                <c:pt idx="21">
                  <c:v>20.95</c:v>
                </c:pt>
                <c:pt idx="22">
                  <c:v>6.67</c:v>
                </c:pt>
                <c:pt idx="23">
                  <c:v>4.63</c:v>
                </c:pt>
                <c:pt idx="24">
                  <c:v>1.1299999999999999</c:v>
                </c:pt>
                <c:pt idx="25">
                  <c:v>0.67</c:v>
                </c:pt>
                <c:pt idx="26">
                  <c:v>6.78</c:v>
                </c:pt>
                <c:pt idx="27">
                  <c:v>6.92</c:v>
                </c:pt>
                <c:pt idx="28">
                  <c:v>6.48</c:v>
                </c:pt>
                <c:pt idx="29">
                  <c:v>2.94</c:v>
                </c:pt>
                <c:pt idx="30">
                  <c:v>4.04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255-49C8-B6AC-2FCFA3AC65C8}"/>
            </c:ext>
          </c:extLst>
        </c:ser>
        <c:ser>
          <c:idx val="0"/>
          <c:order val="4"/>
          <c:tx>
            <c:strRef>
              <c:f>Feuil1!$F$1</c:f>
              <c:strCache>
                <c:ptCount val="1"/>
                <c:pt idx="0">
                  <c:v>100% battery electric</c:v>
                </c:pt>
              </c:strCache>
            </c:strRef>
          </c:tx>
          <c:spPr>
            <a:solidFill>
              <a:srgbClr val="7C952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7C952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255-49C8-B6AC-2FCFA3AC65C8}"/>
              </c:ext>
            </c:extLst>
          </c:dPt>
          <c:dLbls>
            <c:dLbl>
              <c:idx val="13"/>
              <c:layout>
                <c:manualLayout>
                  <c:x val="6.0754585344692811E-3"/>
                  <c:y val="9.3631060445484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EBFC-4FAF-AFED-DF136CF9FEA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A-EBFC-4FAF-AFED-DF136CF9FEA8}"/>
                </c:ext>
              </c:extLst>
            </c:dLbl>
            <c:dLbl>
              <c:idx val="16"/>
              <c:layout>
                <c:manualLayout>
                  <c:x val="-3.64527512068156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EBFC-4FAF-AFED-DF136CF9FEA8}"/>
                </c:ext>
              </c:extLst>
            </c:dLbl>
            <c:dLbl>
              <c:idx val="23"/>
              <c:layout>
                <c:manualLayout>
                  <c:x val="-3.6452751206815688E-3"/>
                  <c:y val="-1.3410543841976254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EBFC-4FAF-AFED-DF136CF9FEA8}"/>
                </c:ext>
              </c:extLst>
            </c:dLbl>
            <c:dLbl>
              <c:idx val="24"/>
              <c:layout>
                <c:manualLayout>
                  <c:x val="-4.8603668275755138E-3"/>
                  <c:y val="-4.68155302227425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EBFC-4FAF-AFED-DF136CF9FEA8}"/>
                </c:ext>
              </c:extLst>
            </c:dLbl>
            <c:dLbl>
              <c:idx val="25"/>
              <c:layout>
                <c:manualLayout>
                  <c:x val="-8.9105695815614377E-17"/>
                  <c:y val="-4.681553022274239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EBFC-4FAF-AFED-DF136CF9FE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Feuil1!$F$2:$F$32</c:f>
              <c:numCache>
                <c:formatCode>0</c:formatCode>
                <c:ptCount val="31"/>
                <c:pt idx="0">
                  <c:v>16.260000000000002</c:v>
                </c:pt>
                <c:pt idx="1">
                  <c:v>16.899999999999999</c:v>
                </c:pt>
                <c:pt idx="2">
                  <c:v>22.65</c:v>
                </c:pt>
                <c:pt idx="3">
                  <c:v>27.23</c:v>
                </c:pt>
                <c:pt idx="4">
                  <c:v>19.95</c:v>
                </c:pt>
                <c:pt idx="5">
                  <c:v>25.48</c:v>
                </c:pt>
                <c:pt idx="6">
                  <c:v>14.66</c:v>
                </c:pt>
                <c:pt idx="7">
                  <c:v>26.66</c:v>
                </c:pt>
                <c:pt idx="8">
                  <c:v>18.84</c:v>
                </c:pt>
                <c:pt idx="9">
                  <c:v>37.89</c:v>
                </c:pt>
                <c:pt idx="10">
                  <c:v>7.51</c:v>
                </c:pt>
                <c:pt idx="11">
                  <c:v>7.26</c:v>
                </c:pt>
                <c:pt idx="12">
                  <c:v>25.65</c:v>
                </c:pt>
                <c:pt idx="13">
                  <c:v>1.17</c:v>
                </c:pt>
                <c:pt idx="14">
                  <c:v>3.55</c:v>
                </c:pt>
                <c:pt idx="15">
                  <c:v>2.4900000000000002</c:v>
                </c:pt>
                <c:pt idx="16">
                  <c:v>3.28</c:v>
                </c:pt>
                <c:pt idx="17">
                  <c:v>12.6</c:v>
                </c:pt>
                <c:pt idx="18">
                  <c:v>24.97</c:v>
                </c:pt>
                <c:pt idx="19">
                  <c:v>55.01</c:v>
                </c:pt>
                <c:pt idx="20">
                  <c:v>38.14</c:v>
                </c:pt>
                <c:pt idx="21">
                  <c:v>14.08</c:v>
                </c:pt>
                <c:pt idx="22">
                  <c:v>8.9499999999999993</c:v>
                </c:pt>
                <c:pt idx="23">
                  <c:v>3.07</c:v>
                </c:pt>
                <c:pt idx="24">
                  <c:v>2.0699999999999998</c:v>
                </c:pt>
                <c:pt idx="25">
                  <c:v>2.2400000000000002</c:v>
                </c:pt>
                <c:pt idx="26">
                  <c:v>18.399999999999999</c:v>
                </c:pt>
                <c:pt idx="27">
                  <c:v>15.82</c:v>
                </c:pt>
                <c:pt idx="28">
                  <c:v>17.309999999999999</c:v>
                </c:pt>
                <c:pt idx="29">
                  <c:v>3.73</c:v>
                </c:pt>
                <c:pt idx="30">
                  <c:v>10.87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255-49C8-B6AC-2FCFA3AC6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C8DC88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E42-44F3-B6C4-0027539BFC8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E42-44F3-B6C4-0027539BFC8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E42-44F3-B6C4-0027539BFC8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E42-44F3-B6C4-0027539BFC8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E42-44F3-B6C4-0027539BFC8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E42-44F3-B6C4-0027539BFC8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E42-44F3-B6C4-0027539BFC8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E42-44F3-B6C4-0027539BFC8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DE42-44F3-B6C4-0027539BFC8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E42-44F3-B6C4-0027539BFC8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DE42-44F3-B6C4-0027539BFC8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DE42-44F3-B6C4-0027539BFC8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E42-44F3-B6C4-0027539BFC8F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DE42-44F3-B6C4-0027539BFC8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E42-44F3-B6C4-0027539BFC8F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DE42-44F3-B6C4-0027539BFC8F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E42-44F3-B6C4-0027539BFC8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DE42-44F3-B6C4-0027539BFC8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E42-44F3-B6C4-0027539BFC8F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E42-44F3-B6C4-0027539BFC8F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E42-44F3-B6C4-0027539BFC8F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DE42-44F3-B6C4-0027539BFC8F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DE42-44F3-B6C4-0027539BFC8F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E42-44F3-B6C4-0027539BFC8F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E42-44F3-B6C4-0027539BFC8F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DE42-44F3-B6C4-0027539BFC8F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DE42-44F3-B6C4-0027539BFC8F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DE42-44F3-B6C4-0027539BFC8F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DE42-44F3-B6C4-0027539BFC8F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DE42-44F3-B6C4-0027539BFC8F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DE42-44F3-B6C4-0027539BFC8F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Feuil1!$A$2:$A$14</c:f>
              <c:numCache>
                <c:formatCode>General</c:formatCode>
                <c:ptCount val="13"/>
              </c:numCache>
            </c:numRef>
          </c:cat>
          <c:val>
            <c:numRef>
              <c:f>Feuil1!$B$2:$B$14</c:f>
              <c:numCache>
                <c:formatCode>General</c:formatCode>
                <c:ptCount val="13"/>
                <c:pt idx="0" formatCode="0">
                  <c:v>37</c:v>
                </c:pt>
                <c:pt idx="2" formatCode="0">
                  <c:v>29</c:v>
                </c:pt>
                <c:pt idx="4" formatCode="0">
                  <c:v>31</c:v>
                </c:pt>
                <c:pt idx="6" formatCode="0">
                  <c:v>41</c:v>
                </c:pt>
                <c:pt idx="8" formatCode="0">
                  <c:v>34</c:v>
                </c:pt>
                <c:pt idx="10" formatCode="0">
                  <c:v>24</c:v>
                </c:pt>
                <c:pt idx="12" formatCode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DE42-44F3-B6C4-0027539BFC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C8DC88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0B7-4FC1-923D-5B3EEB6519B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0B7-4FC1-923D-5B3EEB6519B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0B7-4FC1-923D-5B3EEB6519B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0B7-4FC1-923D-5B3EEB6519B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0B7-4FC1-923D-5B3EEB6519B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0B7-4FC1-923D-5B3EEB6519B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0B7-4FC1-923D-5B3EEB6519B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0B7-4FC1-923D-5B3EEB6519B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0B7-4FC1-923D-5B3EEB6519B2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0B7-4FC1-923D-5B3EEB6519B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0B7-4FC1-923D-5B3EEB6519B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0B7-4FC1-923D-5B3EEB6519B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30B7-4FC1-923D-5B3EEB6519B2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30B7-4FC1-923D-5B3EEB6519B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30B7-4FC1-923D-5B3EEB6519B2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30B7-4FC1-923D-5B3EEB6519B2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30B7-4FC1-923D-5B3EEB6519B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30B7-4FC1-923D-5B3EEB6519B2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30B7-4FC1-923D-5B3EEB6519B2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30B7-4FC1-923D-5B3EEB6519B2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30B7-4FC1-923D-5B3EEB6519B2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30B7-4FC1-923D-5B3EEB6519B2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30B7-4FC1-923D-5B3EEB6519B2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30B7-4FC1-923D-5B3EEB6519B2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30B7-4FC1-923D-5B3EEB6519B2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30B7-4FC1-923D-5B3EEB6519B2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30B7-4FC1-923D-5B3EEB6519B2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30B7-4FC1-923D-5B3EEB6519B2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30B7-4FC1-923D-5B3EEB6519B2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30B7-4FC1-923D-5B3EEB6519B2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30B7-4FC1-923D-5B3EEB6519B2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Feuil1!$A$2:$A$14</c:f>
              <c:numCache>
                <c:formatCode>General</c:formatCode>
                <c:ptCount val="13"/>
              </c:numCache>
            </c:numRef>
          </c:cat>
          <c:val>
            <c:numRef>
              <c:f>Feuil1!$B$2:$B$14</c:f>
              <c:numCache>
                <c:formatCode>General</c:formatCode>
                <c:ptCount val="13"/>
                <c:pt idx="0" formatCode="0">
                  <c:v>42</c:v>
                </c:pt>
                <c:pt idx="2" formatCode="0">
                  <c:v>28</c:v>
                </c:pt>
                <c:pt idx="4" formatCode="0">
                  <c:v>41</c:v>
                </c:pt>
                <c:pt idx="6" formatCode="0">
                  <c:v>40</c:v>
                </c:pt>
                <c:pt idx="8" formatCode="0">
                  <c:v>31</c:v>
                </c:pt>
                <c:pt idx="10" formatCode="0">
                  <c:v>26</c:v>
                </c:pt>
                <c:pt idx="12" formatCode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30B7-4FC1-923D-5B3EEB6519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A3C439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3D3-48D6-95F9-5478F704057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3D3-48D6-95F9-5478F704057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3D3-48D6-95F9-5478F704057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3D3-48D6-95F9-5478F704057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3D3-48D6-95F9-5478F704057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3D3-48D6-95F9-5478F704057A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3D3-48D6-95F9-5478F704057A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3D3-48D6-95F9-5478F704057A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53D3-48D6-95F9-5478F704057A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53D3-48D6-95F9-5478F704057A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53D3-48D6-95F9-5478F704057A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53D3-48D6-95F9-5478F704057A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53D3-48D6-95F9-5478F704057A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53D3-48D6-95F9-5478F704057A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53D3-48D6-95F9-5478F704057A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53D3-48D6-95F9-5478F704057A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53D3-48D6-95F9-5478F704057A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53D3-48D6-95F9-5478F704057A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53D3-48D6-95F9-5478F704057A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53D3-48D6-95F9-5478F704057A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53D3-48D6-95F9-5478F704057A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53D3-48D6-95F9-5478F704057A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53D3-48D6-95F9-5478F704057A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53D3-48D6-95F9-5478F704057A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53D3-48D6-95F9-5478F704057A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53D3-48D6-95F9-5478F704057A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53D3-48D6-95F9-5478F704057A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53D3-48D6-95F9-5478F704057A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53D3-48D6-95F9-5478F704057A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53D3-48D6-95F9-5478F704057A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53D3-48D6-95F9-5478F704057A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Feuil1!$A$2:$A$14</c:f>
              <c:numCache>
                <c:formatCode>General</c:formatCode>
                <c:ptCount val="13"/>
              </c:numCache>
            </c:numRef>
          </c:cat>
          <c:val>
            <c:numRef>
              <c:f>Feuil1!$B$2:$B$14</c:f>
              <c:numCache>
                <c:formatCode>General</c:formatCode>
                <c:ptCount val="13"/>
                <c:pt idx="0" formatCode="0">
                  <c:v>46</c:v>
                </c:pt>
                <c:pt idx="2" formatCode="0">
                  <c:v>40</c:v>
                </c:pt>
                <c:pt idx="4" formatCode="0">
                  <c:v>38</c:v>
                </c:pt>
                <c:pt idx="6" formatCode="0">
                  <c:v>35</c:v>
                </c:pt>
                <c:pt idx="8" formatCode="0">
                  <c:v>31</c:v>
                </c:pt>
                <c:pt idx="10" formatCode="0">
                  <c:v>23</c:v>
                </c:pt>
                <c:pt idx="12" formatCode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3D3-48D6-95F9-5478F70405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1-6B5C-4307-A4B9-7E94DEF0B78E}"/>
              </c:ext>
            </c:extLst>
          </c:dPt>
          <c:dPt>
            <c:idx val="1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3-6B5C-4307-A4B9-7E94DEF0B78E}"/>
              </c:ext>
            </c:extLst>
          </c:dPt>
          <c:dPt>
            <c:idx val="2"/>
            <c:invertIfNegative val="0"/>
            <c:bubble3D val="0"/>
            <c:spPr>
              <a:solidFill>
                <a:srgbClr val="78848A"/>
              </a:solidFill>
            </c:spPr>
            <c:extLst>
              <c:ext xmlns:c16="http://schemas.microsoft.com/office/drawing/2014/chart" uri="{C3380CC4-5D6E-409C-BE32-E72D297353CC}">
                <c16:uniqueId val="{00000005-6B5C-4307-A4B9-7E94DEF0B78E}"/>
              </c:ext>
            </c:extLst>
          </c:dPt>
          <c:dPt>
            <c:idx val="4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7-6B5C-4307-A4B9-7E94DEF0B78E}"/>
              </c:ext>
            </c:extLst>
          </c:dPt>
          <c:dPt>
            <c:idx val="5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9-6B5C-4307-A4B9-7E94DEF0B78E}"/>
              </c:ext>
            </c:extLst>
          </c:dPt>
          <c:dPt>
            <c:idx val="6"/>
            <c:invertIfNegative val="0"/>
            <c:bubble3D val="0"/>
            <c:spPr>
              <a:solidFill>
                <a:srgbClr val="78848A"/>
              </a:solidFill>
            </c:spPr>
            <c:extLst>
              <c:ext xmlns:c16="http://schemas.microsoft.com/office/drawing/2014/chart" uri="{C3380CC4-5D6E-409C-BE32-E72D297353CC}">
                <c16:uniqueId val="{0000000B-6B5C-4307-A4B9-7E94DEF0B78E}"/>
              </c:ext>
            </c:extLst>
          </c:dPt>
          <c:dPt>
            <c:idx val="8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D-6B5C-4307-A4B9-7E94DEF0B78E}"/>
              </c:ext>
            </c:extLst>
          </c:dPt>
          <c:dPt>
            <c:idx val="9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F-6B5C-4307-A4B9-7E94DEF0B78E}"/>
              </c:ext>
            </c:extLst>
          </c:dPt>
          <c:dPt>
            <c:idx val="10"/>
            <c:invertIfNegative val="0"/>
            <c:bubble3D val="0"/>
            <c:spPr>
              <a:solidFill>
                <a:srgbClr val="78848A"/>
              </a:solidFill>
            </c:spPr>
            <c:extLst>
              <c:ext xmlns:c16="http://schemas.microsoft.com/office/drawing/2014/chart" uri="{C3380CC4-5D6E-409C-BE32-E72D297353CC}">
                <c16:uniqueId val="{00000011-6B5C-4307-A4B9-7E94DEF0B78E}"/>
              </c:ext>
            </c:extLst>
          </c:dPt>
          <c:dPt>
            <c:idx val="12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3-6B5C-4307-A4B9-7E94DEF0B78E}"/>
              </c:ext>
            </c:extLst>
          </c:dPt>
          <c:dPt>
            <c:idx val="13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5-6B5C-4307-A4B9-7E94DEF0B78E}"/>
              </c:ext>
            </c:extLst>
          </c:dPt>
          <c:dPt>
            <c:idx val="14"/>
            <c:invertIfNegative val="0"/>
            <c:bubble3D val="0"/>
            <c:spPr>
              <a:solidFill>
                <a:srgbClr val="78848A"/>
              </a:solidFill>
            </c:spPr>
            <c:extLst>
              <c:ext xmlns:c16="http://schemas.microsoft.com/office/drawing/2014/chart" uri="{C3380CC4-5D6E-409C-BE32-E72D297353CC}">
                <c16:uniqueId val="{00000017-6B5C-4307-A4B9-7E94DEF0B78E}"/>
              </c:ext>
            </c:extLst>
          </c:dPt>
          <c:dPt>
            <c:idx val="16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9-6B5C-4307-A4B9-7E94DEF0B78E}"/>
              </c:ext>
            </c:extLst>
          </c:dPt>
          <c:dPt>
            <c:idx val="17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B-6B5C-4307-A4B9-7E94DEF0B78E}"/>
              </c:ext>
            </c:extLst>
          </c:dPt>
          <c:dPt>
            <c:idx val="18"/>
            <c:invertIfNegative val="0"/>
            <c:bubble3D val="0"/>
            <c:spPr>
              <a:solidFill>
                <a:srgbClr val="78848A"/>
              </a:solidFill>
            </c:spPr>
            <c:extLst>
              <c:ext xmlns:c16="http://schemas.microsoft.com/office/drawing/2014/chart" uri="{C3380CC4-5D6E-409C-BE32-E72D297353CC}">
                <c16:uniqueId val="{0000001D-6B5C-4307-A4B9-7E94DEF0B78E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6B5C-4307-A4B9-7E94DEF0B7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4">
                  <c:v>2025</c:v>
                </c:pt>
                <c:pt idx="5">
                  <c:v>2024</c:v>
                </c:pt>
                <c:pt idx="8">
                  <c:v>2025</c:v>
                </c:pt>
                <c:pt idx="9">
                  <c:v>2024</c:v>
                </c:pt>
              </c:numCache>
            </c:numRef>
          </c:cat>
          <c:val>
            <c:numRef>
              <c:f>Feuil1!$B$2:$B$12</c:f>
              <c:numCache>
                <c:formatCode>0</c:formatCode>
                <c:ptCount val="11"/>
                <c:pt idx="0">
                  <c:v>35</c:v>
                </c:pt>
                <c:pt idx="1">
                  <c:v>37</c:v>
                </c:pt>
                <c:pt idx="4">
                  <c:v>19</c:v>
                </c:pt>
                <c:pt idx="5">
                  <c:v>22</c:v>
                </c:pt>
                <c:pt idx="8">
                  <c:v>20</c:v>
                </c:pt>
                <c:pt idx="9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6B5C-4307-A4B9-7E94DEF0B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2CDC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2CDC5"/>
              </a:solidFill>
            </c:spPr>
            <c:extLst>
              <c:ext xmlns:c16="http://schemas.microsoft.com/office/drawing/2014/chart" uri="{C3380CC4-5D6E-409C-BE32-E72D297353CC}">
                <c16:uniqueId val="{00000001-983A-4226-8CEC-D7375C37A3E5}"/>
              </c:ext>
            </c:extLst>
          </c:dPt>
          <c:dPt>
            <c:idx val="1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983A-4226-8CEC-D7375C37A3E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83A-4226-8CEC-D7375C37A3E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83A-4226-8CEC-D7375C37A3E5}"/>
              </c:ext>
            </c:extLst>
          </c:dPt>
          <c:dPt>
            <c:idx val="5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9-983A-4226-8CEC-D7375C37A3E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83A-4226-8CEC-D7375C37A3E5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83A-4226-8CEC-D7375C37A3E5}"/>
              </c:ext>
            </c:extLst>
          </c:dPt>
          <c:dPt>
            <c:idx val="9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F-983A-4226-8CEC-D7375C37A3E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83A-4226-8CEC-D7375C37A3E5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983A-4226-8CEC-D7375C37A3E5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983A-4226-8CEC-D7375C37A3E5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983A-4226-8CEC-D7375C37A3E5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983A-4226-8CEC-D7375C37A3E5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983A-4226-8CEC-D7375C37A3E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983A-4226-8CEC-D7375C37A3E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983A-4226-8CEC-D7375C37A3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4">
                  <c:v>2025</c:v>
                </c:pt>
                <c:pt idx="5">
                  <c:v>2024</c:v>
                </c:pt>
                <c:pt idx="8">
                  <c:v>2025</c:v>
                </c:pt>
                <c:pt idx="9">
                  <c:v>2024</c:v>
                </c:pt>
              </c:numCache>
            </c:numRef>
          </c:cat>
          <c:val>
            <c:numRef>
              <c:f>Feuil1!$B$2:$B$12</c:f>
              <c:numCache>
                <c:formatCode>0</c:formatCode>
                <c:ptCount val="11"/>
                <c:pt idx="0">
                  <c:v>36</c:v>
                </c:pt>
                <c:pt idx="1">
                  <c:v>36</c:v>
                </c:pt>
                <c:pt idx="4">
                  <c:v>20</c:v>
                </c:pt>
                <c:pt idx="5">
                  <c:v>19</c:v>
                </c:pt>
                <c:pt idx="8">
                  <c:v>20</c:v>
                </c:pt>
                <c:pt idx="9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983A-4226-8CEC-D7375C37A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2CDC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2CDC5"/>
              </a:solidFill>
            </c:spPr>
            <c:extLst>
              <c:ext xmlns:c16="http://schemas.microsoft.com/office/drawing/2014/chart" uri="{C3380CC4-5D6E-409C-BE32-E72D297353CC}">
                <c16:uniqueId val="{00000001-D424-43E9-B9AF-ADF6B955B88E}"/>
              </c:ext>
            </c:extLst>
          </c:dPt>
          <c:dPt>
            <c:idx val="1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D424-43E9-B9AF-ADF6B955B88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424-43E9-B9AF-ADF6B955B88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424-43E9-B9AF-ADF6B955B88E}"/>
              </c:ext>
            </c:extLst>
          </c:dPt>
          <c:dPt>
            <c:idx val="5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D424-43E9-B9AF-ADF6B955B88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D424-43E9-B9AF-ADF6B955B88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424-43E9-B9AF-ADF6B955B88E}"/>
              </c:ext>
            </c:extLst>
          </c:dPt>
          <c:dPt>
            <c:idx val="9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D424-43E9-B9AF-ADF6B955B88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D424-43E9-B9AF-ADF6B955B88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424-43E9-B9AF-ADF6B955B88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D424-43E9-B9AF-ADF6B955B88E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424-43E9-B9AF-ADF6B955B88E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D424-43E9-B9AF-ADF6B955B88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424-43E9-B9AF-ADF6B955B88E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D424-43E9-B9AF-ADF6B955B88E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424-43E9-B9AF-ADF6B955B8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4">
                  <c:v>2025</c:v>
                </c:pt>
                <c:pt idx="5">
                  <c:v>2024</c:v>
                </c:pt>
                <c:pt idx="8">
                  <c:v>2025</c:v>
                </c:pt>
                <c:pt idx="9">
                  <c:v>2024</c:v>
                </c:pt>
              </c:numCache>
            </c:numRef>
          </c:cat>
          <c:val>
            <c:numRef>
              <c:f>Feuil1!$B$2:$B$12</c:f>
              <c:numCache>
                <c:formatCode>0</c:formatCode>
                <c:ptCount val="11"/>
                <c:pt idx="0">
                  <c:v>34</c:v>
                </c:pt>
                <c:pt idx="1">
                  <c:v>39</c:v>
                </c:pt>
                <c:pt idx="4">
                  <c:v>19</c:v>
                </c:pt>
                <c:pt idx="5">
                  <c:v>25</c:v>
                </c:pt>
                <c:pt idx="8">
                  <c:v>20</c:v>
                </c:pt>
                <c:pt idx="9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424-43E9-B9AF-ADF6B955B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2CDC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2CDC5"/>
              </a:solidFill>
            </c:spPr>
            <c:extLst>
              <c:ext xmlns:c16="http://schemas.microsoft.com/office/drawing/2014/chart" uri="{C3380CC4-5D6E-409C-BE32-E72D297353CC}">
                <c16:uniqueId val="{00000001-CA3E-4F26-BF6B-F01638D4BFEC}"/>
              </c:ext>
            </c:extLst>
          </c:dPt>
          <c:dPt>
            <c:idx val="1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CA3E-4F26-BF6B-F01638D4BFE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A3E-4F26-BF6B-F01638D4BFE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A3E-4F26-BF6B-F01638D4BFEC}"/>
              </c:ext>
            </c:extLst>
          </c:dPt>
          <c:dPt>
            <c:idx val="5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CA3E-4F26-BF6B-F01638D4BFE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CA3E-4F26-BF6B-F01638D4BFE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CA3E-4F26-BF6B-F01638D4BFEC}"/>
              </c:ext>
            </c:extLst>
          </c:dPt>
          <c:dPt>
            <c:idx val="9"/>
            <c:invertIfNegative val="0"/>
            <c:bubble3D val="0"/>
            <c:spPr>
              <a:solidFill>
                <a:srgbClr val="52CDC5">
                  <a:lumMod val="40000"/>
                  <a:lumOff val="6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CA3E-4F26-BF6B-F01638D4BFE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CA3E-4F26-BF6B-F01638D4BFE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CA3E-4F26-BF6B-F01638D4BFE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CA3E-4F26-BF6B-F01638D4BFE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CA3E-4F26-BF6B-F01638D4BFEC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CA3E-4F26-BF6B-F01638D4BFEC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CA3E-4F26-BF6B-F01638D4BFE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CA3E-4F26-BF6B-F01638D4BFE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CA3E-4F26-BF6B-F01638D4BF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4">
                  <c:v>2025</c:v>
                </c:pt>
                <c:pt idx="5">
                  <c:v>2024</c:v>
                </c:pt>
                <c:pt idx="8">
                  <c:v>2025</c:v>
                </c:pt>
                <c:pt idx="9">
                  <c:v>2024</c:v>
                </c:pt>
              </c:numCache>
            </c:numRef>
          </c:cat>
          <c:val>
            <c:numRef>
              <c:f>Feuil1!$B$2:$B$12</c:f>
              <c:numCache>
                <c:formatCode>0</c:formatCode>
                <c:ptCount val="11"/>
                <c:pt idx="0">
                  <c:v>35</c:v>
                </c:pt>
                <c:pt idx="1">
                  <c:v>38</c:v>
                </c:pt>
                <c:pt idx="4">
                  <c:v>16</c:v>
                </c:pt>
                <c:pt idx="5">
                  <c:v>26</c:v>
                </c:pt>
                <c:pt idx="8">
                  <c:v>20</c:v>
                </c:pt>
                <c:pt idx="9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A3E-4F26-BF6B-F01638D4B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6B4C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964-4DC3-B97C-A6AEA0816FA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964-4DC3-B97C-A6AEA0816FA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964-4DC3-B97C-A6AEA0816FA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964-4DC3-B97C-A6AEA0816FA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964-4DC3-B97C-A6AEA0816FA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964-4DC3-B97C-A6AEA0816FA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964-4DC3-B97C-A6AEA0816FA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964-4DC3-B97C-A6AEA0816FA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E964-4DC3-B97C-A6AEA0816FA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E964-4DC3-B97C-A6AEA0816FA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E964-4DC3-B97C-A6AEA0816FA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E964-4DC3-B97C-A6AEA0816FA1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E964-4DC3-B97C-A6AEA0816FA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E964-4DC3-B97C-A6AEA0816FA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E964-4DC3-B97C-A6AEA0816FA1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E964-4DC3-B97C-A6AEA0816FA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E964-4DC3-B97C-A6AEA0816FA1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E964-4DC3-B97C-A6AEA0816FA1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E964-4DC3-B97C-A6AEA0816FA1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E964-4DC3-B97C-A6AEA0816FA1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E964-4DC3-B97C-A6AEA0816FA1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E964-4DC3-B97C-A6AEA0816FA1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E964-4DC3-B97C-A6AEA0816FA1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E964-4DC3-B97C-A6AEA0816FA1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E964-4DC3-B97C-A6AEA0816FA1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E964-4DC3-B97C-A6AEA0816FA1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E964-4DC3-B97C-A6AEA0816FA1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E964-4DC3-B97C-A6AEA0816FA1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E964-4DC3-B97C-A6AEA0816FA1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E964-4DC3-B97C-A6AEA0816F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Feuil1!$A$2:$A$18</c:f>
              <c:strCache>
                <c:ptCount val="17"/>
                <c:pt idx="0">
                  <c:v>Procurement director / manager</c:v>
                </c:pt>
                <c:pt idx="2">
                  <c:v>Fleet director / manager</c:v>
                </c:pt>
                <c:pt idx="4">
                  <c:v>HR director/ manager</c:v>
                </c:pt>
                <c:pt idx="6">
                  <c:v>CEO / Managing director</c:v>
                </c:pt>
                <c:pt idx="8">
                  <c:v>COO (Chief Operations Officer)</c:v>
                </c:pt>
                <c:pt idx="10">
                  <c:v>CSR director / officer / manager</c:v>
                </c:pt>
                <c:pt idx="12">
                  <c:v>Finance director / officer / manager / CFO</c:v>
                </c:pt>
                <c:pt idx="14">
                  <c:v>Mobility manager</c:v>
                </c:pt>
                <c:pt idx="16">
                  <c:v>Other</c:v>
                </c:pt>
              </c:strCache>
            </c:strRef>
          </c:cat>
          <c:val>
            <c:numRef>
              <c:f>Feuil1!$B$2:$B$18</c:f>
              <c:numCache>
                <c:formatCode>General</c:formatCode>
                <c:ptCount val="17"/>
                <c:pt idx="0" formatCode="0">
                  <c:v>13</c:v>
                </c:pt>
                <c:pt idx="2" formatCode="0">
                  <c:v>22</c:v>
                </c:pt>
                <c:pt idx="4" formatCode="0">
                  <c:v>9</c:v>
                </c:pt>
                <c:pt idx="6" formatCode="0">
                  <c:v>21</c:v>
                </c:pt>
                <c:pt idx="8" formatCode="0">
                  <c:v>10</c:v>
                </c:pt>
                <c:pt idx="10" formatCode="0">
                  <c:v>8</c:v>
                </c:pt>
                <c:pt idx="12" formatCode="0">
                  <c:v>13</c:v>
                </c:pt>
                <c:pt idx="14" formatCode="0">
                  <c:v>3</c:v>
                </c:pt>
                <c:pt idx="16" formatCode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E964-4DC3-B97C-A6AEA0816F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593199925831564"/>
          <c:h val="0.91622618240540488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7-4C2F-BB57-3AFA9F1BAB5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7-4C2F-BB57-3AFA9F1BAB5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C7-4C2F-BB57-3AFA9F1BAB5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C7-4C2F-BB57-3AFA9F1BAB5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C7-4C2F-BB57-3AFA9F1BAB5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3C7-4C2F-BB57-3AFA9F1BAB5D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bg1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0D7C-439E-9051-4DD808047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38</c:v>
                </c:pt>
                <c:pt idx="1">
                  <c:v>36</c:v>
                </c:pt>
                <c:pt idx="2">
                  <c:v>33</c:v>
                </c:pt>
                <c:pt idx="3">
                  <c:v>34</c:v>
                </c:pt>
                <c:pt idx="4">
                  <c:v>37</c:v>
                </c:pt>
                <c:pt idx="5">
                  <c:v>35</c:v>
                </c:pt>
                <c:pt idx="6">
                  <c:v>37</c:v>
                </c:pt>
                <c:pt idx="7">
                  <c:v>42</c:v>
                </c:pt>
                <c:pt idx="8">
                  <c:v>42</c:v>
                </c:pt>
                <c:pt idx="9">
                  <c:v>41</c:v>
                </c:pt>
                <c:pt idx="10">
                  <c:v>32</c:v>
                </c:pt>
                <c:pt idx="11">
                  <c:v>31</c:v>
                </c:pt>
                <c:pt idx="12">
                  <c:v>35</c:v>
                </c:pt>
                <c:pt idx="13">
                  <c:v>47</c:v>
                </c:pt>
                <c:pt idx="14">
                  <c:v>37</c:v>
                </c:pt>
                <c:pt idx="15">
                  <c:v>35</c:v>
                </c:pt>
                <c:pt idx="16">
                  <c:v>42</c:v>
                </c:pt>
                <c:pt idx="17">
                  <c:v>43</c:v>
                </c:pt>
                <c:pt idx="18">
                  <c:v>35</c:v>
                </c:pt>
                <c:pt idx="19">
                  <c:v>46</c:v>
                </c:pt>
                <c:pt idx="20">
                  <c:v>34</c:v>
                </c:pt>
                <c:pt idx="21">
                  <c:v>49</c:v>
                </c:pt>
                <c:pt idx="22">
                  <c:v>53</c:v>
                </c:pt>
                <c:pt idx="23">
                  <c:v>49</c:v>
                </c:pt>
                <c:pt idx="24">
                  <c:v>37</c:v>
                </c:pt>
                <c:pt idx="25">
                  <c:v>44</c:v>
                </c:pt>
                <c:pt idx="26">
                  <c:v>51</c:v>
                </c:pt>
                <c:pt idx="27">
                  <c:v>35</c:v>
                </c:pt>
                <c:pt idx="28">
                  <c:v>40</c:v>
                </c:pt>
                <c:pt idx="29">
                  <c:v>20</c:v>
                </c:pt>
                <c:pt idx="3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C7-4C2F-BB57-3AFA9F1BA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593199925831564"/>
          <c:h val="0.9162261824054048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Feuil1!$B$1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BAEBE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AEBE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7-4C2F-BB57-3AFA9F1BAB5D}"/>
              </c:ext>
            </c:extLst>
          </c:dPt>
          <c:dPt>
            <c:idx val="1"/>
            <c:invertIfNegative val="0"/>
            <c:bubble3D val="0"/>
            <c:spPr>
              <a:solidFill>
                <a:srgbClr val="BAEBE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7-4C2F-BB57-3AFA9F1BAB5D}"/>
              </c:ext>
            </c:extLst>
          </c:dPt>
          <c:dPt>
            <c:idx val="3"/>
            <c:invertIfNegative val="0"/>
            <c:bubble3D val="0"/>
            <c:spPr>
              <a:solidFill>
                <a:srgbClr val="BAEBE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C7-4C2F-BB57-3AFA9F1BAB5D}"/>
              </c:ext>
            </c:extLst>
          </c:dPt>
          <c:dPt>
            <c:idx val="5"/>
            <c:invertIfNegative val="0"/>
            <c:bubble3D val="0"/>
            <c:spPr>
              <a:solidFill>
                <a:srgbClr val="BAEBE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C7-4C2F-BB57-3AFA9F1BAB5D}"/>
              </c:ext>
            </c:extLst>
          </c:dPt>
          <c:dPt>
            <c:idx val="7"/>
            <c:invertIfNegative val="0"/>
            <c:bubble3D val="0"/>
            <c:spPr>
              <a:solidFill>
                <a:srgbClr val="BAEBE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C7-4C2F-BB57-3AFA9F1BAB5D}"/>
              </c:ext>
            </c:extLst>
          </c:dPt>
          <c:dPt>
            <c:idx val="9"/>
            <c:invertIfNegative val="0"/>
            <c:bubble3D val="0"/>
            <c:spPr>
              <a:solidFill>
                <a:srgbClr val="BAEBE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3C7-4C2F-BB57-3AFA9F1BAB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15</c:v>
                </c:pt>
                <c:pt idx="1">
                  <c:v>11</c:v>
                </c:pt>
                <c:pt idx="2">
                  <c:v>14</c:v>
                </c:pt>
                <c:pt idx="3">
                  <c:v>20</c:v>
                </c:pt>
                <c:pt idx="4">
                  <c:v>13</c:v>
                </c:pt>
                <c:pt idx="5">
                  <c:v>15</c:v>
                </c:pt>
                <c:pt idx="6">
                  <c:v>15</c:v>
                </c:pt>
                <c:pt idx="7">
                  <c:v>23</c:v>
                </c:pt>
                <c:pt idx="8">
                  <c:v>17</c:v>
                </c:pt>
                <c:pt idx="9">
                  <c:v>19</c:v>
                </c:pt>
                <c:pt idx="10">
                  <c:v>9</c:v>
                </c:pt>
                <c:pt idx="11">
                  <c:v>13</c:v>
                </c:pt>
                <c:pt idx="12">
                  <c:v>11</c:v>
                </c:pt>
                <c:pt idx="13">
                  <c:v>13</c:v>
                </c:pt>
                <c:pt idx="14">
                  <c:v>7</c:v>
                </c:pt>
                <c:pt idx="15">
                  <c:v>22</c:v>
                </c:pt>
                <c:pt idx="16">
                  <c:v>11</c:v>
                </c:pt>
                <c:pt idx="17">
                  <c:v>11</c:v>
                </c:pt>
                <c:pt idx="18">
                  <c:v>8</c:v>
                </c:pt>
                <c:pt idx="19">
                  <c:v>9</c:v>
                </c:pt>
                <c:pt idx="20">
                  <c:v>12</c:v>
                </c:pt>
                <c:pt idx="21">
                  <c:v>10</c:v>
                </c:pt>
                <c:pt idx="22">
                  <c:v>19</c:v>
                </c:pt>
                <c:pt idx="23">
                  <c:v>25</c:v>
                </c:pt>
                <c:pt idx="24">
                  <c:v>18</c:v>
                </c:pt>
                <c:pt idx="25">
                  <c:v>9</c:v>
                </c:pt>
                <c:pt idx="26">
                  <c:v>22</c:v>
                </c:pt>
                <c:pt idx="27">
                  <c:v>22</c:v>
                </c:pt>
                <c:pt idx="28">
                  <c:v>20</c:v>
                </c:pt>
                <c:pt idx="29">
                  <c:v>11</c:v>
                </c:pt>
                <c:pt idx="3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3C7-4C2F-BB57-3AFA9F1BAB5D}"/>
            </c:ext>
          </c:extLst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Remain stable</c:v>
                </c:pt>
              </c:strCache>
            </c:strRef>
          </c:tx>
          <c:spPr>
            <a:solidFill>
              <a:srgbClr val="52CD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2C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23C7-4C2F-BB57-3AFA9F1BAB5D}"/>
              </c:ext>
            </c:extLst>
          </c:dPt>
          <c:dPt>
            <c:idx val="1"/>
            <c:invertIfNegative val="0"/>
            <c:bubble3D val="0"/>
            <c:spPr>
              <a:solidFill>
                <a:srgbClr val="52C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23C7-4C2F-BB57-3AFA9F1BAB5D}"/>
              </c:ext>
            </c:extLst>
          </c:dPt>
          <c:dPt>
            <c:idx val="3"/>
            <c:invertIfNegative val="0"/>
            <c:bubble3D val="0"/>
            <c:spPr>
              <a:solidFill>
                <a:srgbClr val="52C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23C7-4C2F-BB57-3AFA9F1BAB5D}"/>
              </c:ext>
            </c:extLst>
          </c:dPt>
          <c:dPt>
            <c:idx val="5"/>
            <c:invertIfNegative val="0"/>
            <c:bubble3D val="0"/>
            <c:spPr>
              <a:solidFill>
                <a:srgbClr val="52C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23C7-4C2F-BB57-3AFA9F1BAB5D}"/>
              </c:ext>
            </c:extLst>
          </c:dPt>
          <c:dPt>
            <c:idx val="7"/>
            <c:invertIfNegative val="0"/>
            <c:bubble3D val="0"/>
            <c:spPr>
              <a:solidFill>
                <a:srgbClr val="52C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23C7-4C2F-BB57-3AFA9F1BAB5D}"/>
              </c:ext>
            </c:extLst>
          </c:dPt>
          <c:dPt>
            <c:idx val="9"/>
            <c:invertIfNegative val="0"/>
            <c:bubble3D val="0"/>
            <c:spPr>
              <a:solidFill>
                <a:srgbClr val="52CD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3C7-4C2F-BB57-3AFA9F1BAB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47</c:v>
                </c:pt>
                <c:pt idx="1">
                  <c:v>48</c:v>
                </c:pt>
                <c:pt idx="2">
                  <c:v>47</c:v>
                </c:pt>
                <c:pt idx="3">
                  <c:v>42</c:v>
                </c:pt>
                <c:pt idx="4">
                  <c:v>51</c:v>
                </c:pt>
                <c:pt idx="5">
                  <c:v>46</c:v>
                </c:pt>
                <c:pt idx="6">
                  <c:v>49</c:v>
                </c:pt>
                <c:pt idx="7">
                  <c:v>41</c:v>
                </c:pt>
                <c:pt idx="8">
                  <c:v>49</c:v>
                </c:pt>
                <c:pt idx="9">
                  <c:v>44</c:v>
                </c:pt>
                <c:pt idx="10">
                  <c:v>48</c:v>
                </c:pt>
                <c:pt idx="11">
                  <c:v>58</c:v>
                </c:pt>
                <c:pt idx="12">
                  <c:v>45</c:v>
                </c:pt>
                <c:pt idx="13">
                  <c:v>50</c:v>
                </c:pt>
                <c:pt idx="14">
                  <c:v>46</c:v>
                </c:pt>
                <c:pt idx="15">
                  <c:v>28</c:v>
                </c:pt>
                <c:pt idx="16">
                  <c:v>52</c:v>
                </c:pt>
                <c:pt idx="17">
                  <c:v>51</c:v>
                </c:pt>
                <c:pt idx="18">
                  <c:v>43</c:v>
                </c:pt>
                <c:pt idx="19">
                  <c:v>52</c:v>
                </c:pt>
                <c:pt idx="20">
                  <c:v>41</c:v>
                </c:pt>
                <c:pt idx="21">
                  <c:v>49</c:v>
                </c:pt>
                <c:pt idx="22">
                  <c:v>38</c:v>
                </c:pt>
                <c:pt idx="23">
                  <c:v>47</c:v>
                </c:pt>
                <c:pt idx="24">
                  <c:v>45</c:v>
                </c:pt>
                <c:pt idx="25">
                  <c:v>65</c:v>
                </c:pt>
                <c:pt idx="26">
                  <c:v>44</c:v>
                </c:pt>
                <c:pt idx="27">
                  <c:v>37</c:v>
                </c:pt>
                <c:pt idx="28">
                  <c:v>51</c:v>
                </c:pt>
                <c:pt idx="29">
                  <c:v>45</c:v>
                </c:pt>
                <c:pt idx="3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23C7-4C2F-BB57-3AFA9F1BA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12412565094913E-3"/>
          <c:y val="4.2410128654542203E-2"/>
          <c:w val="0.9980787587434905"/>
          <c:h val="0.839933281860013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CDB8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B-4AE3-BF46-04B10B4F1ADE}"/>
              </c:ext>
            </c:extLst>
          </c:dPt>
          <c:dPt>
            <c:idx val="1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B-4AE3-BF46-04B10B4F1ADE}"/>
              </c:ext>
            </c:extLst>
          </c:dPt>
          <c:dPt>
            <c:idx val="2"/>
            <c:invertIfNegative val="0"/>
            <c:bubble3D val="0"/>
            <c:spPr>
              <a:solidFill>
                <a:srgbClr val="00D0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B-4AE3-BF46-04B10B4F1ADE}"/>
              </c:ext>
            </c:extLst>
          </c:dPt>
          <c:dPt>
            <c:idx val="4"/>
            <c:invertIfNegative val="0"/>
            <c:bubble3D val="0"/>
            <c:spPr>
              <a:solidFill>
                <a:srgbClr val="FDE3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B-4AE3-BF46-04B10B4F1ADE}"/>
              </c:ext>
            </c:extLst>
          </c:dPt>
          <c:dPt>
            <c:idx val="5"/>
            <c:invertIfNegative val="0"/>
            <c:bubble3D val="0"/>
            <c:spPr>
              <a:solidFill>
                <a:srgbClr val="FDE3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9BB-4AE3-BF46-04B10B4F1ADE}"/>
              </c:ext>
            </c:extLst>
          </c:dPt>
          <c:dPt>
            <c:idx val="6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9BB-4AE3-BF46-04B10B4F1ADE}"/>
              </c:ext>
            </c:extLst>
          </c:dPt>
          <c:dPt>
            <c:idx val="8"/>
            <c:invertIfNegative val="0"/>
            <c:bubble3D val="0"/>
            <c:spPr>
              <a:solidFill>
                <a:srgbClr val="FDE3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9BB-4AE3-BF46-04B10B4F1ADE}"/>
              </c:ext>
            </c:extLst>
          </c:dPt>
          <c:dPt>
            <c:idx val="9"/>
            <c:invertIfNegative val="0"/>
            <c:bubble3D val="0"/>
            <c:spPr>
              <a:solidFill>
                <a:srgbClr val="FDE3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9BB-4AE3-BF46-04B10B4F1ADE}"/>
              </c:ext>
            </c:extLst>
          </c:dPt>
          <c:dPt>
            <c:idx val="10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9BB-4AE3-BF46-04B10B4F1ADE}"/>
              </c:ext>
            </c:extLst>
          </c:dPt>
          <c:dPt>
            <c:idx val="12"/>
            <c:invertIfNegative val="0"/>
            <c:bubble3D val="0"/>
            <c:spPr>
              <a:solidFill>
                <a:srgbClr val="FDE3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9BB-4AE3-BF46-04B10B4F1ADE}"/>
              </c:ext>
            </c:extLst>
          </c:dPt>
          <c:dPt>
            <c:idx val="13"/>
            <c:invertIfNegative val="0"/>
            <c:bubble3D val="0"/>
            <c:spPr>
              <a:solidFill>
                <a:srgbClr val="FDE3A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9BB-4AE3-BF46-04B10B4F1ADE}"/>
              </c:ext>
            </c:extLst>
          </c:dPt>
          <c:dPt>
            <c:idx val="14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9BB-4AE3-BF46-04B10B4F1ADE}"/>
              </c:ext>
            </c:extLst>
          </c:dPt>
          <c:dLbls>
            <c:dLbl>
              <c:idx val="9"/>
              <c:numFmt formatCode="0;0" sourceLinked="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E9BB-4AE3-BF46-04B10B4F1ADE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Feuil1!$B$2:$B$16</c:f>
              <c:numCache>
                <c:formatCode>0</c:formatCode>
                <c:ptCount val="15"/>
                <c:pt idx="0">
                  <c:v>41</c:v>
                </c:pt>
                <c:pt idx="1">
                  <c:v>48</c:v>
                </c:pt>
                <c:pt idx="2">
                  <c:v>43</c:v>
                </c:pt>
                <c:pt idx="4">
                  <c:v>48</c:v>
                </c:pt>
                <c:pt idx="5">
                  <c:v>44</c:v>
                </c:pt>
                <c:pt idx="6">
                  <c:v>44</c:v>
                </c:pt>
                <c:pt idx="8">
                  <c:v>28</c:v>
                </c:pt>
                <c:pt idx="9">
                  <c:v>49</c:v>
                </c:pt>
                <c:pt idx="10">
                  <c:v>30</c:v>
                </c:pt>
                <c:pt idx="12">
                  <c:v>41</c:v>
                </c:pt>
                <c:pt idx="13">
                  <c:v>58</c:v>
                </c:pt>
                <c:pt idx="1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9BB-4AE3-BF46-04B10B4F1ADE}"/>
            </c:ext>
          </c:extLst>
        </c:ser>
        <c:ser>
          <c:idx val="1"/>
          <c:order val="1"/>
          <c:spPr>
            <a:solidFill>
              <a:srgbClr val="F0AD0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E9BB-4AE3-BF46-04B10B4F1ADE}"/>
              </c:ext>
            </c:extLst>
          </c:dPt>
          <c:dPt>
            <c:idx val="1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E9BB-4AE3-BF46-04B10B4F1ADE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E9BB-4AE3-BF46-04B10B4F1ADE}"/>
              </c:ext>
            </c:extLst>
          </c:dPt>
          <c:dPt>
            <c:idx val="4"/>
            <c:invertIfNegative val="0"/>
            <c:bubble3D val="0"/>
            <c:spPr>
              <a:solidFill>
                <a:srgbClr val="FBCF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E9BB-4AE3-BF46-04B10B4F1ADE}"/>
              </c:ext>
            </c:extLst>
          </c:dPt>
          <c:dPt>
            <c:idx val="5"/>
            <c:invertIfNegative val="0"/>
            <c:bubble3D val="0"/>
            <c:spPr>
              <a:solidFill>
                <a:srgbClr val="FBCF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E9BB-4AE3-BF46-04B10B4F1ADE}"/>
              </c:ext>
            </c:extLst>
          </c:dPt>
          <c:dPt>
            <c:idx val="6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E9BB-4AE3-BF46-04B10B4F1ADE}"/>
              </c:ext>
            </c:extLst>
          </c:dPt>
          <c:dPt>
            <c:idx val="8"/>
            <c:invertIfNegative val="0"/>
            <c:bubble3D val="0"/>
            <c:spPr>
              <a:solidFill>
                <a:srgbClr val="FBCF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E9BB-4AE3-BF46-04B10B4F1ADE}"/>
              </c:ext>
            </c:extLst>
          </c:dPt>
          <c:dPt>
            <c:idx val="9"/>
            <c:invertIfNegative val="0"/>
            <c:bubble3D val="0"/>
            <c:spPr>
              <a:solidFill>
                <a:srgbClr val="FBCF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E9BB-4AE3-BF46-04B10B4F1ADE}"/>
              </c:ext>
            </c:extLst>
          </c:dPt>
          <c:dPt>
            <c:idx val="10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E9BB-4AE3-BF46-04B10B4F1ADE}"/>
              </c:ext>
            </c:extLst>
          </c:dPt>
          <c:dPt>
            <c:idx val="12"/>
            <c:invertIfNegative val="0"/>
            <c:bubble3D val="0"/>
            <c:spPr>
              <a:solidFill>
                <a:srgbClr val="FBCF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E9BB-4AE3-BF46-04B10B4F1ADE}"/>
              </c:ext>
            </c:extLst>
          </c:dPt>
          <c:dPt>
            <c:idx val="13"/>
            <c:invertIfNegative val="0"/>
            <c:bubble3D val="0"/>
            <c:spPr>
              <a:solidFill>
                <a:srgbClr val="FBCF6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E-E9BB-4AE3-BF46-04B10B4F1ADE}"/>
              </c:ext>
            </c:extLst>
          </c:dPt>
          <c:dPt>
            <c:idx val="14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E9BB-4AE3-BF46-04B10B4F1A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Feuil1!$C$2:$C$16</c:f>
              <c:numCache>
                <c:formatCode>0</c:formatCode>
                <c:ptCount val="15"/>
                <c:pt idx="0">
                  <c:v>12</c:v>
                </c:pt>
                <c:pt idx="1">
                  <c:v>13</c:v>
                </c:pt>
                <c:pt idx="2">
                  <c:v>18</c:v>
                </c:pt>
                <c:pt idx="4">
                  <c:v>14</c:v>
                </c:pt>
                <c:pt idx="5">
                  <c:v>12</c:v>
                </c:pt>
                <c:pt idx="6">
                  <c:v>21</c:v>
                </c:pt>
                <c:pt idx="8">
                  <c:v>12</c:v>
                </c:pt>
                <c:pt idx="9">
                  <c:v>12</c:v>
                </c:pt>
                <c:pt idx="10">
                  <c:v>13</c:v>
                </c:pt>
                <c:pt idx="12">
                  <c:v>10</c:v>
                </c:pt>
                <c:pt idx="13">
                  <c:v>20</c:v>
                </c:pt>
                <c:pt idx="1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E9BB-4AE3-BF46-04B10B4F1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defRPr>
            </a:pPr>
            <a:endParaRPr lang="sk-SK"/>
          </a:p>
        </c:txPr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227646807009727"/>
          <c:h val="0.9162261824054048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Feuil1!$B$1</c:f>
              <c:strCache>
                <c:ptCount val="1"/>
                <c:pt idx="0">
                  <c:v>Already using</c:v>
                </c:pt>
              </c:strCache>
            </c:strRef>
          </c:tx>
          <c:spPr>
            <a:solidFill>
              <a:srgbClr val="FBD0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72-4437-87A8-BF486AB7ED15}"/>
              </c:ext>
            </c:extLst>
          </c:dPt>
          <c:dPt>
            <c:idx val="1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72-4437-87A8-BF486AB7ED15}"/>
              </c:ext>
            </c:extLst>
          </c:dPt>
          <c:dPt>
            <c:idx val="3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272-4437-87A8-BF486AB7ED15}"/>
              </c:ext>
            </c:extLst>
          </c:dPt>
          <c:dPt>
            <c:idx val="5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272-4437-87A8-BF486AB7ED15}"/>
              </c:ext>
            </c:extLst>
          </c:dPt>
          <c:dPt>
            <c:idx val="7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272-4437-87A8-BF486AB7ED15}"/>
              </c:ext>
            </c:extLst>
          </c:dPt>
          <c:dPt>
            <c:idx val="9"/>
            <c:invertIfNegative val="0"/>
            <c:bubble3D val="0"/>
            <c:spPr>
              <a:solidFill>
                <a:srgbClr val="FBD0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272-4437-87A8-BF486AB7ED15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48</c:v>
                </c:pt>
                <c:pt idx="1">
                  <c:v>42</c:v>
                </c:pt>
                <c:pt idx="2">
                  <c:v>51</c:v>
                </c:pt>
                <c:pt idx="3">
                  <c:v>64</c:v>
                </c:pt>
                <c:pt idx="4">
                  <c:v>40</c:v>
                </c:pt>
                <c:pt idx="5">
                  <c:v>57</c:v>
                </c:pt>
                <c:pt idx="6">
                  <c:v>45</c:v>
                </c:pt>
                <c:pt idx="7">
                  <c:v>68</c:v>
                </c:pt>
                <c:pt idx="8">
                  <c:v>51</c:v>
                </c:pt>
                <c:pt idx="9">
                  <c:v>54</c:v>
                </c:pt>
                <c:pt idx="10">
                  <c:v>46</c:v>
                </c:pt>
                <c:pt idx="11">
                  <c:v>45</c:v>
                </c:pt>
                <c:pt idx="12">
                  <c:v>60</c:v>
                </c:pt>
                <c:pt idx="13">
                  <c:v>45</c:v>
                </c:pt>
                <c:pt idx="14">
                  <c:v>36</c:v>
                </c:pt>
                <c:pt idx="15">
                  <c:v>43</c:v>
                </c:pt>
                <c:pt idx="16">
                  <c:v>45</c:v>
                </c:pt>
                <c:pt idx="17">
                  <c:v>48</c:v>
                </c:pt>
                <c:pt idx="18">
                  <c:v>52</c:v>
                </c:pt>
                <c:pt idx="19">
                  <c:v>58</c:v>
                </c:pt>
                <c:pt idx="20">
                  <c:v>54</c:v>
                </c:pt>
                <c:pt idx="21">
                  <c:v>52</c:v>
                </c:pt>
                <c:pt idx="22">
                  <c:v>32</c:v>
                </c:pt>
                <c:pt idx="23">
                  <c:v>48</c:v>
                </c:pt>
                <c:pt idx="24">
                  <c:v>39</c:v>
                </c:pt>
                <c:pt idx="25">
                  <c:v>35</c:v>
                </c:pt>
                <c:pt idx="26">
                  <c:v>58</c:v>
                </c:pt>
                <c:pt idx="27">
                  <c:v>57</c:v>
                </c:pt>
                <c:pt idx="28">
                  <c:v>41</c:v>
                </c:pt>
                <c:pt idx="29">
                  <c:v>39</c:v>
                </c:pt>
                <c:pt idx="3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272-4437-87A8-BF486AB7ED15}"/>
            </c:ext>
          </c:extLst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Consider</c:v>
                </c:pt>
              </c:strCache>
            </c:strRef>
          </c:tx>
          <c:spPr>
            <a:solidFill>
              <a:srgbClr val="F0AD0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272-4437-87A8-BF486AB7ED15}"/>
              </c:ext>
            </c:extLst>
          </c:dPt>
          <c:dPt>
            <c:idx val="1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272-4437-87A8-BF486AB7ED15}"/>
              </c:ext>
            </c:extLst>
          </c:dPt>
          <c:dPt>
            <c:idx val="3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4272-4437-87A8-BF486AB7ED15}"/>
              </c:ext>
            </c:extLst>
          </c:dPt>
          <c:dPt>
            <c:idx val="5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4272-4437-87A8-BF486AB7ED15}"/>
              </c:ext>
            </c:extLst>
          </c:dPt>
          <c:dPt>
            <c:idx val="7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4272-4437-87A8-BF486AB7ED15}"/>
              </c:ext>
            </c:extLst>
          </c:dPt>
          <c:dPt>
            <c:idx val="9"/>
            <c:invertIfNegative val="0"/>
            <c:bubble3D val="0"/>
            <c:spPr>
              <a:solidFill>
                <a:srgbClr val="F0AD0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4272-4437-87A8-BF486AB7ED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26</c:v>
                </c:pt>
                <c:pt idx="1">
                  <c:v>22</c:v>
                </c:pt>
                <c:pt idx="2">
                  <c:v>17</c:v>
                </c:pt>
                <c:pt idx="3">
                  <c:v>19</c:v>
                </c:pt>
                <c:pt idx="4">
                  <c:v>31</c:v>
                </c:pt>
                <c:pt idx="5">
                  <c:v>19</c:v>
                </c:pt>
                <c:pt idx="6">
                  <c:v>30</c:v>
                </c:pt>
                <c:pt idx="7">
                  <c:v>15</c:v>
                </c:pt>
                <c:pt idx="8">
                  <c:v>23</c:v>
                </c:pt>
                <c:pt idx="9">
                  <c:v>25</c:v>
                </c:pt>
                <c:pt idx="10">
                  <c:v>16</c:v>
                </c:pt>
                <c:pt idx="11">
                  <c:v>26</c:v>
                </c:pt>
                <c:pt idx="12">
                  <c:v>17</c:v>
                </c:pt>
                <c:pt idx="13">
                  <c:v>20</c:v>
                </c:pt>
                <c:pt idx="14">
                  <c:v>23</c:v>
                </c:pt>
                <c:pt idx="15">
                  <c:v>18</c:v>
                </c:pt>
                <c:pt idx="16">
                  <c:v>28</c:v>
                </c:pt>
                <c:pt idx="17">
                  <c:v>22</c:v>
                </c:pt>
                <c:pt idx="18">
                  <c:v>14</c:v>
                </c:pt>
                <c:pt idx="19">
                  <c:v>17</c:v>
                </c:pt>
                <c:pt idx="20">
                  <c:v>15</c:v>
                </c:pt>
                <c:pt idx="21">
                  <c:v>30</c:v>
                </c:pt>
                <c:pt idx="22">
                  <c:v>17</c:v>
                </c:pt>
                <c:pt idx="23">
                  <c:v>33</c:v>
                </c:pt>
                <c:pt idx="24">
                  <c:v>36</c:v>
                </c:pt>
                <c:pt idx="25">
                  <c:v>54</c:v>
                </c:pt>
                <c:pt idx="26">
                  <c:v>24</c:v>
                </c:pt>
                <c:pt idx="27">
                  <c:v>20</c:v>
                </c:pt>
                <c:pt idx="28">
                  <c:v>46</c:v>
                </c:pt>
                <c:pt idx="29">
                  <c:v>47</c:v>
                </c:pt>
                <c:pt idx="3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4272-4437-87A8-BF486AB7E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593199925831564"/>
          <c:h val="0.91622618240540488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Feuil1!$B$1</c:f>
              <c:strCache>
                <c:ptCount val="1"/>
                <c:pt idx="0">
                  <c:v>DK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Feuil1!$B$2:$B$32</c:f>
              <c:numCache>
                <c:formatCode>0</c:formatCode>
                <c:ptCount val="31"/>
                <c:pt idx="0">
                  <c:v>10</c:v>
                </c:pt>
                <c:pt idx="1">
                  <c:v>12</c:v>
                </c:pt>
                <c:pt idx="2">
                  <c:v>12</c:v>
                </c:pt>
                <c:pt idx="3">
                  <c:v>15</c:v>
                </c:pt>
                <c:pt idx="4">
                  <c:v>8</c:v>
                </c:pt>
                <c:pt idx="5">
                  <c:v>8</c:v>
                </c:pt>
                <c:pt idx="6">
                  <c:v>14</c:v>
                </c:pt>
                <c:pt idx="7">
                  <c:v>10</c:v>
                </c:pt>
                <c:pt idx="8">
                  <c:v>10</c:v>
                </c:pt>
                <c:pt idx="9">
                  <c:v>8</c:v>
                </c:pt>
                <c:pt idx="10">
                  <c:v>11</c:v>
                </c:pt>
                <c:pt idx="11">
                  <c:v>8</c:v>
                </c:pt>
                <c:pt idx="12">
                  <c:v>13</c:v>
                </c:pt>
                <c:pt idx="13">
                  <c:v>8</c:v>
                </c:pt>
                <c:pt idx="14">
                  <c:v>13</c:v>
                </c:pt>
                <c:pt idx="15">
                  <c:v>15</c:v>
                </c:pt>
                <c:pt idx="16">
                  <c:v>11</c:v>
                </c:pt>
                <c:pt idx="17">
                  <c:v>8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10</c:v>
                </c:pt>
                <c:pt idx="22">
                  <c:v>12</c:v>
                </c:pt>
                <c:pt idx="23">
                  <c:v>8</c:v>
                </c:pt>
                <c:pt idx="24">
                  <c:v>10</c:v>
                </c:pt>
                <c:pt idx="25">
                  <c:v>8</c:v>
                </c:pt>
                <c:pt idx="26">
                  <c:v>10</c:v>
                </c:pt>
                <c:pt idx="27">
                  <c:v>11</c:v>
                </c:pt>
                <c:pt idx="28">
                  <c:v>6</c:v>
                </c:pt>
                <c:pt idx="29">
                  <c:v>5</c:v>
                </c:pt>
                <c:pt idx="3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2B-41B6-A51A-A4627DC1B80E}"/>
            </c:ext>
          </c:extLst>
        </c:ser>
        <c:ser>
          <c:idx val="2"/>
          <c:order val="1"/>
          <c:tx>
            <c:strRef>
              <c:f>Feuil1!$C$1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9AD2D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255-49C8-B6AC-2FCFA3AC65C8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53</c:v>
                </c:pt>
                <c:pt idx="1">
                  <c:v>49</c:v>
                </c:pt>
                <c:pt idx="2">
                  <c:v>45</c:v>
                </c:pt>
                <c:pt idx="3">
                  <c:v>41</c:v>
                </c:pt>
                <c:pt idx="4">
                  <c:v>52</c:v>
                </c:pt>
                <c:pt idx="5">
                  <c:v>50</c:v>
                </c:pt>
                <c:pt idx="6">
                  <c:v>35</c:v>
                </c:pt>
                <c:pt idx="7">
                  <c:v>49</c:v>
                </c:pt>
                <c:pt idx="8">
                  <c:v>50</c:v>
                </c:pt>
                <c:pt idx="9">
                  <c:v>51</c:v>
                </c:pt>
                <c:pt idx="10">
                  <c:v>45</c:v>
                </c:pt>
                <c:pt idx="11">
                  <c:v>56</c:v>
                </c:pt>
                <c:pt idx="12">
                  <c:v>43</c:v>
                </c:pt>
                <c:pt idx="13">
                  <c:v>55</c:v>
                </c:pt>
                <c:pt idx="14">
                  <c:v>51</c:v>
                </c:pt>
                <c:pt idx="15">
                  <c:v>51</c:v>
                </c:pt>
                <c:pt idx="16">
                  <c:v>51</c:v>
                </c:pt>
                <c:pt idx="17">
                  <c:v>53</c:v>
                </c:pt>
                <c:pt idx="18">
                  <c:v>49</c:v>
                </c:pt>
                <c:pt idx="19">
                  <c:v>51</c:v>
                </c:pt>
                <c:pt idx="20">
                  <c:v>54</c:v>
                </c:pt>
                <c:pt idx="21">
                  <c:v>52</c:v>
                </c:pt>
                <c:pt idx="22">
                  <c:v>45</c:v>
                </c:pt>
                <c:pt idx="23">
                  <c:v>55</c:v>
                </c:pt>
                <c:pt idx="24">
                  <c:v>58</c:v>
                </c:pt>
                <c:pt idx="25">
                  <c:v>60</c:v>
                </c:pt>
                <c:pt idx="26">
                  <c:v>46</c:v>
                </c:pt>
                <c:pt idx="27">
                  <c:v>51</c:v>
                </c:pt>
                <c:pt idx="28">
                  <c:v>68</c:v>
                </c:pt>
                <c:pt idx="29">
                  <c:v>78</c:v>
                </c:pt>
                <c:pt idx="3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55-49C8-B6AC-2FCFA3AC65C8}"/>
            </c:ext>
          </c:extLst>
        </c:ser>
        <c:ser>
          <c:idx val="1"/>
          <c:order val="2"/>
          <c:tx>
            <c:strRef>
              <c:f>Feuil1!$D$1</c:f>
              <c:strCache>
                <c:ptCount val="1"/>
                <c:pt idx="0">
                  <c:v>Currently</c:v>
                </c:pt>
              </c:strCache>
            </c:strRef>
          </c:tx>
          <c:spPr>
            <a:solidFill>
              <a:srgbClr val="398D9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98D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398D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398D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398D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398D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398D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255-49C8-B6AC-2FCFA3AC65C8}"/>
              </c:ext>
            </c:extLst>
          </c:dPt>
          <c:dLbls>
            <c:dLbl>
              <c:idx val="30"/>
              <c:layout>
                <c:manualLayout>
                  <c:x val="0"/>
                  <c:y val="5.1497083245016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7B2-454E-8D27-1A00E926B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Feuil1!$D$2:$D$32</c:f>
              <c:numCache>
                <c:formatCode>0</c:formatCode>
                <c:ptCount val="31"/>
                <c:pt idx="0">
                  <c:v>25</c:v>
                </c:pt>
                <c:pt idx="1">
                  <c:v>28</c:v>
                </c:pt>
                <c:pt idx="2">
                  <c:v>27</c:v>
                </c:pt>
                <c:pt idx="3">
                  <c:v>28</c:v>
                </c:pt>
                <c:pt idx="4">
                  <c:v>28</c:v>
                </c:pt>
                <c:pt idx="5">
                  <c:v>27</c:v>
                </c:pt>
                <c:pt idx="6">
                  <c:v>28</c:v>
                </c:pt>
                <c:pt idx="7">
                  <c:v>24</c:v>
                </c:pt>
                <c:pt idx="8">
                  <c:v>32</c:v>
                </c:pt>
                <c:pt idx="9">
                  <c:v>29</c:v>
                </c:pt>
                <c:pt idx="10">
                  <c:v>31</c:v>
                </c:pt>
                <c:pt idx="11">
                  <c:v>23</c:v>
                </c:pt>
                <c:pt idx="12">
                  <c:v>29</c:v>
                </c:pt>
                <c:pt idx="13">
                  <c:v>27</c:v>
                </c:pt>
                <c:pt idx="14">
                  <c:v>28</c:v>
                </c:pt>
                <c:pt idx="15">
                  <c:v>23</c:v>
                </c:pt>
                <c:pt idx="16">
                  <c:v>26</c:v>
                </c:pt>
                <c:pt idx="17">
                  <c:v>27</c:v>
                </c:pt>
                <c:pt idx="18">
                  <c:v>27</c:v>
                </c:pt>
                <c:pt idx="19">
                  <c:v>22</c:v>
                </c:pt>
                <c:pt idx="20">
                  <c:v>23</c:v>
                </c:pt>
                <c:pt idx="21">
                  <c:v>27</c:v>
                </c:pt>
                <c:pt idx="22">
                  <c:v>30</c:v>
                </c:pt>
                <c:pt idx="23">
                  <c:v>20</c:v>
                </c:pt>
                <c:pt idx="24">
                  <c:v>16</c:v>
                </c:pt>
                <c:pt idx="25">
                  <c:v>22</c:v>
                </c:pt>
                <c:pt idx="26">
                  <c:v>30</c:v>
                </c:pt>
                <c:pt idx="27">
                  <c:v>24</c:v>
                </c:pt>
                <c:pt idx="28">
                  <c:v>19</c:v>
                </c:pt>
                <c:pt idx="29">
                  <c:v>10</c:v>
                </c:pt>
                <c:pt idx="3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255-49C8-B6AC-2FCFA3AC65C8}"/>
            </c:ext>
          </c:extLst>
        </c:ser>
        <c:ser>
          <c:idx val="0"/>
          <c:order val="3"/>
          <c:tx>
            <c:strRef>
              <c:f>Feuil1!$E$1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265E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255-49C8-B6AC-2FCFA3AC65C8}"/>
              </c:ext>
            </c:extLst>
          </c:dPt>
          <c:dLbls>
            <c:dLbl>
              <c:idx val="30"/>
              <c:layout>
                <c:manualLayout>
                  <c:x val="-5.4430367878121352E-4"/>
                  <c:y val="2.7545778768972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5091438999621695E-2"/>
                      <c:h val="8.33316437964814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4-47B2-454E-8D27-1A00E926B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Feuil1!$E$2:$E$32</c:f>
              <c:numCache>
                <c:formatCode>0</c:formatCode>
                <c:ptCount val="31"/>
                <c:pt idx="0">
                  <c:v>12</c:v>
                </c:pt>
                <c:pt idx="1">
                  <c:v>12</c:v>
                </c:pt>
                <c:pt idx="2">
                  <c:v>15</c:v>
                </c:pt>
                <c:pt idx="3">
                  <c:v>16</c:v>
                </c:pt>
                <c:pt idx="4">
                  <c:v>12</c:v>
                </c:pt>
                <c:pt idx="5">
                  <c:v>15</c:v>
                </c:pt>
                <c:pt idx="6">
                  <c:v>22</c:v>
                </c:pt>
                <c:pt idx="7">
                  <c:v>17</c:v>
                </c:pt>
                <c:pt idx="8">
                  <c:v>7</c:v>
                </c:pt>
                <c:pt idx="9">
                  <c:v>13</c:v>
                </c:pt>
                <c:pt idx="10">
                  <c:v>13</c:v>
                </c:pt>
                <c:pt idx="11">
                  <c:v>13</c:v>
                </c:pt>
                <c:pt idx="12">
                  <c:v>14</c:v>
                </c:pt>
                <c:pt idx="13">
                  <c:v>10</c:v>
                </c:pt>
                <c:pt idx="14">
                  <c:v>8</c:v>
                </c:pt>
                <c:pt idx="15">
                  <c:v>10</c:v>
                </c:pt>
                <c:pt idx="16">
                  <c:v>12</c:v>
                </c:pt>
                <c:pt idx="17">
                  <c:v>11</c:v>
                </c:pt>
                <c:pt idx="18">
                  <c:v>14</c:v>
                </c:pt>
                <c:pt idx="19">
                  <c:v>17</c:v>
                </c:pt>
                <c:pt idx="20">
                  <c:v>13</c:v>
                </c:pt>
                <c:pt idx="21">
                  <c:v>11</c:v>
                </c:pt>
                <c:pt idx="22">
                  <c:v>12</c:v>
                </c:pt>
                <c:pt idx="23">
                  <c:v>17</c:v>
                </c:pt>
                <c:pt idx="24">
                  <c:v>16</c:v>
                </c:pt>
                <c:pt idx="25">
                  <c:v>10</c:v>
                </c:pt>
                <c:pt idx="26">
                  <c:v>14</c:v>
                </c:pt>
                <c:pt idx="27">
                  <c:v>14</c:v>
                </c:pt>
                <c:pt idx="28">
                  <c:v>7</c:v>
                </c:pt>
                <c:pt idx="29">
                  <c:v>7</c:v>
                </c:pt>
                <c:pt idx="3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255-49C8-B6AC-2FCFA3AC6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DF73-4B8D-842C-AAE8E7049836}"/>
              </c:ext>
            </c:extLst>
          </c:dPt>
          <c:dPt>
            <c:idx val="1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3-DF73-4B8D-842C-AAE8E7049836}"/>
              </c:ext>
            </c:extLst>
          </c:dPt>
          <c:dPt>
            <c:idx val="2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5-DF73-4B8D-842C-AAE8E7049836}"/>
              </c:ext>
            </c:extLst>
          </c:dPt>
          <c:dPt>
            <c:idx val="4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DF73-4B8D-842C-AAE8E7049836}"/>
              </c:ext>
            </c:extLst>
          </c:dPt>
          <c:dPt>
            <c:idx val="5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9-DF73-4B8D-842C-AAE8E7049836}"/>
              </c:ext>
            </c:extLst>
          </c:dPt>
          <c:dPt>
            <c:idx val="6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B-DF73-4B8D-842C-AAE8E7049836}"/>
              </c:ext>
            </c:extLst>
          </c:dPt>
          <c:dPt>
            <c:idx val="8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D-DF73-4B8D-842C-AAE8E7049836}"/>
              </c:ext>
            </c:extLst>
          </c:dPt>
          <c:dPt>
            <c:idx val="9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F-DF73-4B8D-842C-AAE8E7049836}"/>
              </c:ext>
            </c:extLst>
          </c:dPt>
          <c:dPt>
            <c:idx val="10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1-DF73-4B8D-842C-AAE8E7049836}"/>
              </c:ext>
            </c:extLst>
          </c:dPt>
          <c:dPt>
            <c:idx val="12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3-DF73-4B8D-842C-AAE8E704983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5-DF73-4B8D-842C-AAE8E7049836}"/>
              </c:ext>
            </c:extLst>
          </c:dPt>
          <c:dPt>
            <c:idx val="14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7-DF73-4B8D-842C-AAE8E7049836}"/>
              </c:ext>
            </c:extLst>
          </c:dPt>
          <c:dPt>
            <c:idx val="16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9-DF73-4B8D-842C-AAE8E7049836}"/>
              </c:ext>
            </c:extLst>
          </c:dPt>
          <c:dPt>
            <c:idx val="17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B-DF73-4B8D-842C-AAE8E7049836}"/>
              </c:ext>
            </c:extLst>
          </c:dPt>
          <c:dPt>
            <c:idx val="18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D-DF73-4B8D-842C-AAE8E7049836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DF73-4B8D-842C-AAE8E7049836}"/>
              </c:ext>
            </c:extLst>
          </c:dPt>
          <c:dPt>
            <c:idx val="20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8-DF73-4B8D-842C-AAE8E7049836}"/>
              </c:ext>
            </c:extLst>
          </c:dPt>
          <c:dPt>
            <c:idx val="21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1-DF73-4B8D-842C-AAE8E7049836}"/>
              </c:ext>
            </c:extLst>
          </c:dPt>
          <c:dPt>
            <c:idx val="22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0-DF73-4B8D-842C-AAE8E7049836}"/>
              </c:ext>
            </c:extLst>
          </c:dPt>
          <c:dPt>
            <c:idx val="24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9-DF73-4B8D-842C-AAE8E7049836}"/>
              </c:ext>
            </c:extLst>
          </c:dPt>
          <c:dPt>
            <c:idx val="25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3-DF73-4B8D-842C-AAE8E7049836}"/>
              </c:ext>
            </c:extLst>
          </c:dPt>
          <c:dPt>
            <c:idx val="26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2-DF73-4B8D-842C-AAE8E7049836}"/>
              </c:ext>
            </c:extLst>
          </c:dPt>
          <c:dPt>
            <c:idx val="28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A-DF73-4B8D-842C-AAE8E7049836}"/>
              </c:ext>
            </c:extLst>
          </c:dPt>
          <c:dPt>
            <c:idx val="29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5-DF73-4B8D-842C-AAE8E7049836}"/>
              </c:ext>
            </c:extLst>
          </c:dPt>
          <c:dPt>
            <c:idx val="30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4-DF73-4B8D-842C-AAE8E7049836}"/>
              </c:ext>
            </c:extLst>
          </c:dPt>
          <c:dPt>
            <c:idx val="32"/>
            <c:invertIfNegative val="0"/>
            <c:bubble3D val="0"/>
            <c:spPr>
              <a:solidFill>
                <a:srgbClr val="00915A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B-DF73-4B8D-842C-AAE8E7049836}"/>
              </c:ext>
            </c:extLst>
          </c:dPt>
          <c:dPt>
            <c:idx val="33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27-DF73-4B8D-842C-AAE8E7049836}"/>
              </c:ext>
            </c:extLst>
          </c:dPt>
          <c:dPt>
            <c:idx val="34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26-DF73-4B8D-842C-AAE8E7049836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73-4B8D-842C-AAE8E704983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73-4B8D-842C-AAE8E704983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F73-4B8D-842C-AAE8E704983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F73-4B8D-842C-AAE8E704983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F73-4B8D-842C-AAE8E704983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F73-4B8D-842C-AAE8E704983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F73-4B8D-842C-AAE8E704983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F73-4B8D-842C-AAE8E704983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F73-4B8D-842C-AAE8E704983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F73-4B8D-842C-AAE8E704983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F73-4B8D-842C-AAE8E704983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F73-4B8D-842C-AAE8E704983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F73-4B8D-842C-AAE8E704983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F73-4B8D-842C-AAE8E7049836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DF73-4B8D-842C-AAE8E704983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F73-4B8D-842C-AAE8E704983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DF73-4B8D-842C-AAE8E704983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DF73-4B8D-842C-AAE8E70498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29</c:v>
                </c:pt>
                <c:pt idx="1">
                  <c:v>23</c:v>
                </c:pt>
                <c:pt idx="2">
                  <c:v>18</c:v>
                </c:pt>
                <c:pt idx="4">
                  <c:v>28</c:v>
                </c:pt>
                <c:pt idx="5">
                  <c:v>32</c:v>
                </c:pt>
                <c:pt idx="6">
                  <c:v>30</c:v>
                </c:pt>
                <c:pt idx="8">
                  <c:v>26</c:v>
                </c:pt>
                <c:pt idx="9">
                  <c:v>26</c:v>
                </c:pt>
                <c:pt idx="10">
                  <c:v>26</c:v>
                </c:pt>
                <c:pt idx="12">
                  <c:v>23</c:v>
                </c:pt>
                <c:pt idx="13">
                  <c:v>27</c:v>
                </c:pt>
                <c:pt idx="14">
                  <c:v>25</c:v>
                </c:pt>
                <c:pt idx="16">
                  <c:v>22</c:v>
                </c:pt>
                <c:pt idx="17">
                  <c:v>18</c:v>
                </c:pt>
                <c:pt idx="18">
                  <c:v>12</c:v>
                </c:pt>
                <c:pt idx="20">
                  <c:v>22</c:v>
                </c:pt>
                <c:pt idx="21">
                  <c:v>19</c:v>
                </c:pt>
                <c:pt idx="22">
                  <c:v>28</c:v>
                </c:pt>
                <c:pt idx="24">
                  <c:v>20</c:v>
                </c:pt>
                <c:pt idx="25">
                  <c:v>25</c:v>
                </c:pt>
                <c:pt idx="26">
                  <c:v>26</c:v>
                </c:pt>
                <c:pt idx="28">
                  <c:v>17</c:v>
                </c:pt>
                <c:pt idx="29">
                  <c:v>21</c:v>
                </c:pt>
                <c:pt idx="30">
                  <c:v>14</c:v>
                </c:pt>
                <c:pt idx="32">
                  <c:v>13</c:v>
                </c:pt>
                <c:pt idx="33">
                  <c:v>16</c:v>
                </c:pt>
                <c:pt idx="3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DF73-4B8D-842C-AAE8E7049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C8CA-491F-B415-01BF1C8D9670}"/>
              </c:ext>
            </c:extLst>
          </c:dPt>
          <c:dPt>
            <c:idx val="1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C8CA-491F-B415-01BF1C8D9670}"/>
              </c:ext>
            </c:extLst>
          </c:dPt>
          <c:dPt>
            <c:idx val="2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C8CA-491F-B415-01BF1C8D9670}"/>
              </c:ext>
            </c:extLst>
          </c:dPt>
          <c:dPt>
            <c:idx val="4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C8CA-491F-B415-01BF1C8D9670}"/>
              </c:ext>
            </c:extLst>
          </c:dPt>
          <c:dPt>
            <c:idx val="5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9-C8CA-491F-B415-01BF1C8D9670}"/>
              </c:ext>
            </c:extLst>
          </c:dPt>
          <c:dPt>
            <c:idx val="6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C8CA-491F-B415-01BF1C8D9670}"/>
              </c:ext>
            </c:extLst>
          </c:dPt>
          <c:dPt>
            <c:idx val="8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D-C8CA-491F-B415-01BF1C8D9670}"/>
              </c:ext>
            </c:extLst>
          </c:dPt>
          <c:dPt>
            <c:idx val="9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F-C8CA-491F-B415-01BF1C8D9670}"/>
              </c:ext>
            </c:extLst>
          </c:dPt>
          <c:dPt>
            <c:idx val="10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1-C8CA-491F-B415-01BF1C8D9670}"/>
              </c:ext>
            </c:extLst>
          </c:dPt>
          <c:dPt>
            <c:idx val="12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3-C8CA-491F-B415-01BF1C8D9670}"/>
              </c:ext>
            </c:extLst>
          </c:dPt>
          <c:dPt>
            <c:idx val="13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5-C8CA-491F-B415-01BF1C8D9670}"/>
              </c:ext>
            </c:extLst>
          </c:dPt>
          <c:dPt>
            <c:idx val="14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7-C8CA-491F-B415-01BF1C8D9670}"/>
              </c:ext>
            </c:extLst>
          </c:dPt>
          <c:dPt>
            <c:idx val="16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9-C8CA-491F-B415-01BF1C8D9670}"/>
              </c:ext>
            </c:extLst>
          </c:dPt>
          <c:dPt>
            <c:idx val="17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B-C8CA-491F-B415-01BF1C8D9670}"/>
              </c:ext>
            </c:extLst>
          </c:dPt>
          <c:dPt>
            <c:idx val="18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D-C8CA-491F-B415-01BF1C8D9670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C8CA-491F-B415-01BF1C8D9670}"/>
              </c:ext>
            </c:extLst>
          </c:dPt>
          <c:dPt>
            <c:idx val="20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0-C8CA-491F-B415-01BF1C8D9670}"/>
              </c:ext>
            </c:extLst>
          </c:dPt>
          <c:dPt>
            <c:idx val="21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2-C8CA-491F-B415-01BF1C8D9670}"/>
              </c:ext>
            </c:extLst>
          </c:dPt>
          <c:dPt>
            <c:idx val="22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4-C8CA-491F-B415-01BF1C8D9670}"/>
              </c:ext>
            </c:extLst>
          </c:dPt>
          <c:dPt>
            <c:idx val="24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6-C8CA-491F-B415-01BF1C8D9670}"/>
              </c:ext>
            </c:extLst>
          </c:dPt>
          <c:dPt>
            <c:idx val="25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8-C8CA-491F-B415-01BF1C8D9670}"/>
              </c:ext>
            </c:extLst>
          </c:dPt>
          <c:dPt>
            <c:idx val="26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A-C8CA-491F-B415-01BF1C8D9670}"/>
              </c:ext>
            </c:extLst>
          </c:dPt>
          <c:dPt>
            <c:idx val="28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C-C8CA-491F-B415-01BF1C8D9670}"/>
              </c:ext>
            </c:extLst>
          </c:dPt>
          <c:dPt>
            <c:idx val="29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E-C8CA-491F-B415-01BF1C8D9670}"/>
              </c:ext>
            </c:extLst>
          </c:dPt>
          <c:dPt>
            <c:idx val="30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0-C8CA-491F-B415-01BF1C8D9670}"/>
              </c:ext>
            </c:extLst>
          </c:dPt>
          <c:dPt>
            <c:idx val="32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2-C8CA-491F-B415-01BF1C8D9670}"/>
              </c:ext>
            </c:extLst>
          </c:dPt>
          <c:dPt>
            <c:idx val="33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4-C8CA-491F-B415-01BF1C8D9670}"/>
              </c:ext>
            </c:extLst>
          </c:dPt>
          <c:dPt>
            <c:idx val="34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6-C8CA-491F-B415-01BF1C8D9670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CA-491F-B415-01BF1C8D967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CA-491F-B415-01BF1C8D967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CA-491F-B415-01BF1C8D967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CA-491F-B415-01BF1C8D9670}"/>
                </c:ext>
              </c:extLst>
            </c:dLbl>
            <c:dLbl>
              <c:idx val="8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C8CA-491F-B415-01BF1C8D967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8CA-491F-B415-01BF1C8D967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8CA-491F-B415-01BF1C8D9670}"/>
                </c:ext>
              </c:extLst>
            </c:dLbl>
            <c:dLbl>
              <c:idx val="12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C8CA-491F-B415-01BF1C8D9670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8CA-491F-B415-01BF1C8D9670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8CA-491F-B415-01BF1C8D9670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8CA-491F-B415-01BF1C8D9670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8CA-491F-B415-01BF1C8D9670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C8CA-491F-B415-01BF1C8D9670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C8CA-491F-B415-01BF1C8D9670}"/>
                </c:ext>
              </c:extLst>
            </c:dLbl>
            <c:dLbl>
              <c:idx val="24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C8CA-491F-B415-01BF1C8D9670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C8CA-491F-B415-01BF1C8D9670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C8CA-491F-B415-01BF1C8D9670}"/>
                </c:ext>
              </c:extLst>
            </c:dLbl>
            <c:dLbl>
              <c:idx val="28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C8CA-491F-B415-01BF1C8D9670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C8CA-491F-B415-01BF1C8D9670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C8CA-491F-B415-01BF1C8D9670}"/>
                </c:ext>
              </c:extLst>
            </c:dLbl>
            <c:dLbl>
              <c:idx val="32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2-C8CA-491F-B415-01BF1C8D9670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C8CA-491F-B415-01BF1C8D9670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C8CA-491F-B415-01BF1C8D96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30</c:v>
                </c:pt>
                <c:pt idx="1">
                  <c:v>32</c:v>
                </c:pt>
                <c:pt idx="2">
                  <c:v>26</c:v>
                </c:pt>
                <c:pt idx="4">
                  <c:v>27</c:v>
                </c:pt>
                <c:pt idx="5">
                  <c:v>27</c:v>
                </c:pt>
                <c:pt idx="6">
                  <c:v>20</c:v>
                </c:pt>
                <c:pt idx="8">
                  <c:v>32</c:v>
                </c:pt>
                <c:pt idx="9">
                  <c:v>34</c:v>
                </c:pt>
                <c:pt idx="10">
                  <c:v>27</c:v>
                </c:pt>
                <c:pt idx="12">
                  <c:v>24</c:v>
                </c:pt>
                <c:pt idx="13">
                  <c:v>27</c:v>
                </c:pt>
                <c:pt idx="14">
                  <c:v>22</c:v>
                </c:pt>
                <c:pt idx="16">
                  <c:v>29</c:v>
                </c:pt>
                <c:pt idx="17">
                  <c:v>27</c:v>
                </c:pt>
                <c:pt idx="18">
                  <c:v>20</c:v>
                </c:pt>
                <c:pt idx="20">
                  <c:v>24</c:v>
                </c:pt>
                <c:pt idx="21">
                  <c:v>25</c:v>
                </c:pt>
                <c:pt idx="22">
                  <c:v>21</c:v>
                </c:pt>
                <c:pt idx="24">
                  <c:v>18</c:v>
                </c:pt>
                <c:pt idx="25">
                  <c:v>23</c:v>
                </c:pt>
                <c:pt idx="26">
                  <c:v>18</c:v>
                </c:pt>
                <c:pt idx="28">
                  <c:v>18</c:v>
                </c:pt>
                <c:pt idx="29">
                  <c:v>22</c:v>
                </c:pt>
                <c:pt idx="30">
                  <c:v>18</c:v>
                </c:pt>
                <c:pt idx="32">
                  <c:v>16</c:v>
                </c:pt>
                <c:pt idx="33">
                  <c:v>20</c:v>
                </c:pt>
                <c:pt idx="3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C8CA-491F-B415-01BF1C8D9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6571179651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A0E1-428C-A369-1D7ADEBD764B}"/>
              </c:ext>
            </c:extLst>
          </c:dPt>
          <c:dPt>
            <c:idx val="1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A0E1-428C-A369-1D7ADEBD764B}"/>
              </c:ext>
            </c:extLst>
          </c:dPt>
          <c:dPt>
            <c:idx val="2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A0E1-428C-A369-1D7ADEBD764B}"/>
              </c:ext>
            </c:extLst>
          </c:dPt>
          <c:dPt>
            <c:idx val="4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A0E1-428C-A369-1D7ADEBD764B}"/>
              </c:ext>
            </c:extLst>
          </c:dPt>
          <c:dPt>
            <c:idx val="5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9-A0E1-428C-A369-1D7ADEBD764B}"/>
              </c:ext>
            </c:extLst>
          </c:dPt>
          <c:dPt>
            <c:idx val="6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A0E1-428C-A369-1D7ADEBD764B}"/>
              </c:ext>
            </c:extLst>
          </c:dPt>
          <c:dPt>
            <c:idx val="8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D-A0E1-428C-A369-1D7ADEBD764B}"/>
              </c:ext>
            </c:extLst>
          </c:dPt>
          <c:dPt>
            <c:idx val="9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F-A0E1-428C-A369-1D7ADEBD764B}"/>
              </c:ext>
            </c:extLst>
          </c:dPt>
          <c:dPt>
            <c:idx val="10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1-A0E1-428C-A369-1D7ADEBD764B}"/>
              </c:ext>
            </c:extLst>
          </c:dPt>
          <c:dPt>
            <c:idx val="12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3-A0E1-428C-A369-1D7ADEBD764B}"/>
              </c:ext>
            </c:extLst>
          </c:dPt>
          <c:dPt>
            <c:idx val="13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5-A0E1-428C-A369-1D7ADEBD764B}"/>
              </c:ext>
            </c:extLst>
          </c:dPt>
          <c:dPt>
            <c:idx val="14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7-A0E1-428C-A369-1D7ADEBD764B}"/>
              </c:ext>
            </c:extLst>
          </c:dPt>
          <c:dPt>
            <c:idx val="16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9-A0E1-428C-A369-1D7ADEBD764B}"/>
              </c:ext>
            </c:extLst>
          </c:dPt>
          <c:dPt>
            <c:idx val="17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B-A0E1-428C-A369-1D7ADEBD764B}"/>
              </c:ext>
            </c:extLst>
          </c:dPt>
          <c:dPt>
            <c:idx val="18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D-A0E1-428C-A369-1D7ADEBD764B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A0E1-428C-A369-1D7ADEBD764B}"/>
              </c:ext>
            </c:extLst>
          </c:dPt>
          <c:dPt>
            <c:idx val="20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0-A0E1-428C-A369-1D7ADEBD764B}"/>
              </c:ext>
            </c:extLst>
          </c:dPt>
          <c:dPt>
            <c:idx val="21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2-A0E1-428C-A369-1D7ADEBD764B}"/>
              </c:ext>
            </c:extLst>
          </c:dPt>
          <c:dPt>
            <c:idx val="22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4-A0E1-428C-A369-1D7ADEBD764B}"/>
              </c:ext>
            </c:extLst>
          </c:dPt>
          <c:dPt>
            <c:idx val="24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6-A0E1-428C-A369-1D7ADEBD764B}"/>
              </c:ext>
            </c:extLst>
          </c:dPt>
          <c:dPt>
            <c:idx val="25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8-A0E1-428C-A369-1D7ADEBD764B}"/>
              </c:ext>
            </c:extLst>
          </c:dPt>
          <c:dPt>
            <c:idx val="26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A-A0E1-428C-A369-1D7ADEBD764B}"/>
              </c:ext>
            </c:extLst>
          </c:dPt>
          <c:dPt>
            <c:idx val="28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C-A0E1-428C-A369-1D7ADEBD764B}"/>
              </c:ext>
            </c:extLst>
          </c:dPt>
          <c:dPt>
            <c:idx val="29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2E-A0E1-428C-A369-1D7ADEBD764B}"/>
              </c:ext>
            </c:extLst>
          </c:dPt>
          <c:dPt>
            <c:idx val="30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0-A0E1-428C-A369-1D7ADEBD764B}"/>
              </c:ext>
            </c:extLst>
          </c:dPt>
          <c:dPt>
            <c:idx val="32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2-A0E1-428C-A369-1D7ADEBD764B}"/>
              </c:ext>
            </c:extLst>
          </c:dPt>
          <c:dPt>
            <c:idx val="33"/>
            <c:invertIfNegative val="0"/>
            <c:bubble3D val="0"/>
            <c:spPr>
              <a:solidFill>
                <a:srgbClr val="56B4C0">
                  <a:lumMod val="7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4-A0E1-428C-A369-1D7ADEBD764B}"/>
              </c:ext>
            </c:extLst>
          </c:dPt>
          <c:dPt>
            <c:idx val="34"/>
            <c:invertIfNegative val="0"/>
            <c:bubble3D val="0"/>
            <c:spPr>
              <a:solidFill>
                <a:srgbClr val="56B4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36-A0E1-428C-A369-1D7ADEBD764B}"/>
              </c:ext>
            </c:extLst>
          </c:dPt>
          <c:dLbls>
            <c:dLbl>
              <c:idx val="0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0E1-428C-A369-1D7ADEBD764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E1-428C-A369-1D7ADEBD764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E1-428C-A369-1D7ADEBD764B}"/>
                </c:ext>
              </c:extLst>
            </c:dLbl>
            <c:dLbl>
              <c:idx val="4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0E1-428C-A369-1D7ADEBD764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E1-428C-A369-1D7ADEBD764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E1-428C-A369-1D7ADEBD764B}"/>
                </c:ext>
              </c:extLst>
            </c:dLbl>
            <c:dLbl>
              <c:idx val="8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A0E1-428C-A369-1D7ADEBD764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0E1-428C-A369-1D7ADEBD764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0E1-428C-A369-1D7ADEBD764B}"/>
                </c:ext>
              </c:extLst>
            </c:dLbl>
            <c:dLbl>
              <c:idx val="12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A0E1-428C-A369-1D7ADEBD764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0E1-428C-A369-1D7ADEBD764B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0E1-428C-A369-1D7ADEBD764B}"/>
                </c:ext>
              </c:extLst>
            </c:dLbl>
            <c:dLbl>
              <c:idx val="16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A0E1-428C-A369-1D7ADEBD764B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0E1-428C-A369-1D7ADEBD764B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0E1-428C-A369-1D7ADEBD764B}"/>
                </c:ext>
              </c:extLst>
            </c:dLbl>
            <c:dLbl>
              <c:idx val="20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A0E1-428C-A369-1D7ADEBD764B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0E1-428C-A369-1D7ADEBD764B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0E1-428C-A369-1D7ADEBD764B}"/>
                </c:ext>
              </c:extLst>
            </c:dLbl>
            <c:dLbl>
              <c:idx val="24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A0E1-428C-A369-1D7ADEBD764B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0E1-428C-A369-1D7ADEBD764B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0E1-428C-A369-1D7ADEBD764B}"/>
                </c:ext>
              </c:extLst>
            </c:dLbl>
            <c:dLbl>
              <c:idx val="28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A0E1-428C-A369-1D7ADEBD764B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A0E1-428C-A369-1D7ADEBD764B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A0E1-428C-A369-1D7ADEBD764B}"/>
                </c:ext>
              </c:extLst>
            </c:dLbl>
            <c:dLbl>
              <c:idx val="32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2-A0E1-428C-A369-1D7ADEBD764B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A0E1-428C-A369-1D7ADEBD764B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A0E1-428C-A369-1D7ADEBD76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Feuil1!$A$2:$A$36</c:f>
              <c:numCache>
                <c:formatCode>General</c:formatCode>
                <c:ptCount val="35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  <c:pt idx="20">
                  <c:v>2025</c:v>
                </c:pt>
                <c:pt idx="21">
                  <c:v>2024</c:v>
                </c:pt>
                <c:pt idx="22">
                  <c:v>2023</c:v>
                </c:pt>
                <c:pt idx="24">
                  <c:v>2025</c:v>
                </c:pt>
                <c:pt idx="25">
                  <c:v>2024</c:v>
                </c:pt>
                <c:pt idx="26">
                  <c:v>2023</c:v>
                </c:pt>
                <c:pt idx="28">
                  <c:v>2025</c:v>
                </c:pt>
                <c:pt idx="29">
                  <c:v>2024</c:v>
                </c:pt>
                <c:pt idx="30">
                  <c:v>2023</c:v>
                </c:pt>
                <c:pt idx="32">
                  <c:v>2025</c:v>
                </c:pt>
                <c:pt idx="33">
                  <c:v>2024</c:v>
                </c:pt>
                <c:pt idx="34">
                  <c:v>2023</c:v>
                </c:pt>
              </c:numCache>
            </c:numRef>
          </c:cat>
          <c:val>
            <c:numRef>
              <c:f>Feuil1!$B$2:$B$36</c:f>
              <c:numCache>
                <c:formatCode>0</c:formatCode>
                <c:ptCount val="35"/>
                <c:pt idx="0">
                  <c:v>30</c:v>
                </c:pt>
                <c:pt idx="1">
                  <c:v>34</c:v>
                </c:pt>
                <c:pt idx="2">
                  <c:v>26</c:v>
                </c:pt>
                <c:pt idx="4">
                  <c:v>35</c:v>
                </c:pt>
                <c:pt idx="5">
                  <c:v>30</c:v>
                </c:pt>
                <c:pt idx="6">
                  <c:v>24</c:v>
                </c:pt>
                <c:pt idx="8">
                  <c:v>37</c:v>
                </c:pt>
                <c:pt idx="9">
                  <c:v>35</c:v>
                </c:pt>
                <c:pt idx="10">
                  <c:v>28</c:v>
                </c:pt>
                <c:pt idx="12">
                  <c:v>22</c:v>
                </c:pt>
                <c:pt idx="13">
                  <c:v>26</c:v>
                </c:pt>
                <c:pt idx="14">
                  <c:v>22</c:v>
                </c:pt>
                <c:pt idx="16">
                  <c:v>35</c:v>
                </c:pt>
                <c:pt idx="17">
                  <c:v>29</c:v>
                </c:pt>
                <c:pt idx="18">
                  <c:v>21</c:v>
                </c:pt>
                <c:pt idx="20">
                  <c:v>21</c:v>
                </c:pt>
                <c:pt idx="21">
                  <c:v>24</c:v>
                </c:pt>
                <c:pt idx="22">
                  <c:v>19</c:v>
                </c:pt>
                <c:pt idx="24">
                  <c:v>18</c:v>
                </c:pt>
                <c:pt idx="25">
                  <c:v>25</c:v>
                </c:pt>
                <c:pt idx="26">
                  <c:v>20</c:v>
                </c:pt>
                <c:pt idx="28">
                  <c:v>17</c:v>
                </c:pt>
                <c:pt idx="29">
                  <c:v>23</c:v>
                </c:pt>
                <c:pt idx="30">
                  <c:v>18</c:v>
                </c:pt>
                <c:pt idx="32">
                  <c:v>15</c:v>
                </c:pt>
                <c:pt idx="33">
                  <c:v>20</c:v>
                </c:pt>
                <c:pt idx="3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A0E1-428C-A369-1D7ADEBD7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12412565094913E-3"/>
          <c:y val="4.2410128654542203E-2"/>
          <c:w val="0.9980787587434905"/>
          <c:h val="0.8399332818600133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Feuil1!$B$1</c:f>
              <c:strCache>
                <c:ptCount val="1"/>
                <c:pt idx="0">
                  <c:v>1 to 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7FF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7B-48F9-A1C2-93A20F300DC3}"/>
              </c:ext>
            </c:extLst>
          </c:dPt>
          <c:dPt>
            <c:idx val="1"/>
            <c:invertIfNegative val="0"/>
            <c:bubble3D val="0"/>
            <c:spPr>
              <a:solidFill>
                <a:srgbClr val="A7FF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7B-48F9-A1C2-93A20F300DC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7B-48F9-A1C2-93A20F300DC3}"/>
              </c:ext>
            </c:extLst>
          </c:dPt>
          <c:dPt>
            <c:idx val="4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37B-48F9-A1C2-93A20F300DC3}"/>
              </c:ext>
            </c:extLst>
          </c:dPt>
          <c:dPt>
            <c:idx val="5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7B-48F9-A1C2-93A20F300DC3}"/>
              </c:ext>
            </c:extLst>
          </c:dPt>
          <c:dPt>
            <c:idx val="6"/>
            <c:invertIfNegative val="0"/>
            <c:bubble3D val="0"/>
            <c:spPr>
              <a:solidFill>
                <a:srgbClr val="B6DD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37B-48F9-A1C2-93A20F300DC3}"/>
              </c:ext>
            </c:extLst>
          </c:dPt>
          <c:dPt>
            <c:idx val="8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7B-48F9-A1C2-93A20F300DC3}"/>
              </c:ext>
            </c:extLst>
          </c:dPt>
          <c:dPt>
            <c:idx val="9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37B-48F9-A1C2-93A20F300DC3}"/>
              </c:ext>
            </c:extLst>
          </c:dPt>
          <c:dPt>
            <c:idx val="10"/>
            <c:invertIfNegative val="0"/>
            <c:bubble3D val="0"/>
            <c:spPr>
              <a:solidFill>
                <a:srgbClr val="B6DD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37B-48F9-A1C2-93A20F300DC3}"/>
              </c:ext>
            </c:extLst>
          </c:dPt>
          <c:dLbls>
            <c:dLbl>
              <c:idx val="1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37B-48F9-A1C2-93A20F300DC3}"/>
                </c:ext>
              </c:extLst>
            </c:dLbl>
            <c:dLbl>
              <c:idx val="2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37B-48F9-A1C2-93A20F300DC3}"/>
                </c:ext>
              </c:extLst>
            </c:dLbl>
            <c:dLbl>
              <c:idx val="5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37B-48F9-A1C2-93A20F300DC3}"/>
                </c:ext>
              </c:extLst>
            </c:dLbl>
            <c:dLbl>
              <c:idx val="6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237B-48F9-A1C2-93A20F300DC3}"/>
                </c:ext>
              </c:extLst>
            </c:dLbl>
            <c:dLbl>
              <c:idx val="9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237B-48F9-A1C2-93A20F300DC3}"/>
                </c:ext>
              </c:extLst>
            </c:dLbl>
            <c:dLbl>
              <c:idx val="10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237B-48F9-A1C2-93A20F300D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Feuil1!$B$2:$B$12</c:f>
              <c:numCache>
                <c:formatCode>0</c:formatCode>
                <c:ptCount val="11"/>
                <c:pt idx="0">
                  <c:v>44</c:v>
                </c:pt>
                <c:pt idx="1">
                  <c:v>16</c:v>
                </c:pt>
                <c:pt idx="2">
                  <c:v>9</c:v>
                </c:pt>
                <c:pt idx="4">
                  <c:v>45</c:v>
                </c:pt>
                <c:pt idx="5">
                  <c:v>11</c:v>
                </c:pt>
                <c:pt idx="6">
                  <c:v>8</c:v>
                </c:pt>
                <c:pt idx="8">
                  <c:v>46</c:v>
                </c:pt>
                <c:pt idx="9">
                  <c:v>10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7B-48F9-A1C2-93A20F300DC3}"/>
            </c:ext>
          </c:extLst>
        </c:ser>
        <c:ser>
          <c:idx val="2"/>
          <c:order val="1"/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D2C-444B-B855-CE5CB5FBDB4D}"/>
              </c:ext>
            </c:extLst>
          </c:dPt>
          <c:dPt>
            <c:idx val="1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D2C-444B-B855-CE5CB5FBDB4D}"/>
              </c:ext>
            </c:extLst>
          </c:dPt>
          <c:dPt>
            <c:idx val="2"/>
            <c:invertIfNegative val="0"/>
            <c:bubble3D val="0"/>
            <c:spPr>
              <a:solidFill>
                <a:srgbClr val="00D0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D2C-444B-B855-CE5CB5FBDB4D}"/>
              </c:ext>
            </c:extLst>
          </c:dPt>
          <c:dPt>
            <c:idx val="4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9F7-430E-8EDD-9B1665C77A6B}"/>
              </c:ext>
            </c:extLst>
          </c:dPt>
          <c:dPt>
            <c:idx val="5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9F7-430E-8EDD-9B1665C77A6B}"/>
              </c:ext>
            </c:extLst>
          </c:dPt>
          <c:dPt>
            <c:idx val="6"/>
            <c:invertIfNegative val="0"/>
            <c:bubble3D val="0"/>
            <c:spPr>
              <a:solidFill>
                <a:srgbClr val="8FCD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89F7-430E-8EDD-9B1665C77A6B}"/>
              </c:ext>
            </c:extLst>
          </c:dPt>
          <c:dPt>
            <c:idx val="8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9F7-430E-8EDD-9B1665C77A6B}"/>
              </c:ext>
            </c:extLst>
          </c:dPt>
          <c:dPt>
            <c:idx val="9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89F7-430E-8EDD-9B1665C77A6B}"/>
              </c:ext>
            </c:extLst>
          </c:dPt>
          <c:dPt>
            <c:idx val="10"/>
            <c:invertIfNegative val="0"/>
            <c:bubble3D val="0"/>
            <c:spPr>
              <a:solidFill>
                <a:srgbClr val="8FCD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9F7-430E-8EDD-9B1665C77A6B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89F7-430E-8EDD-9B1665C77A6B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9F7-430E-8EDD-9B1665C77A6B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89F7-430E-8EDD-9B1665C77A6B}"/>
              </c:ext>
            </c:extLst>
          </c:dPt>
          <c:dLbls>
            <c:dLbl>
              <c:idx val="1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2D2C-444B-B855-CE5CB5FBDB4D}"/>
                </c:ext>
              </c:extLst>
            </c:dLbl>
            <c:dLbl>
              <c:idx val="5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89F7-430E-8EDD-9B1665C77A6B}"/>
                </c:ext>
              </c:extLst>
            </c:dLbl>
            <c:dLbl>
              <c:idx val="6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89F7-430E-8EDD-9B1665C77A6B}"/>
                </c:ext>
              </c:extLst>
            </c:dLbl>
            <c:dLbl>
              <c:idx val="9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89F7-430E-8EDD-9B1665C77A6B}"/>
                </c:ext>
              </c:extLst>
            </c:dLbl>
            <c:dLbl>
              <c:idx val="1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89F7-430E-8EDD-9B1665C77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Feuil1!$A$2:$A$13</c:f>
              <c:numCache>
                <c:formatCode>General</c:formatCode>
                <c:ptCount val="12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Feuil1!$C$2:$C$12</c:f>
              <c:numCache>
                <c:formatCode>0</c:formatCode>
                <c:ptCount val="11"/>
                <c:pt idx="0">
                  <c:v>23</c:v>
                </c:pt>
                <c:pt idx="1">
                  <c:v>37</c:v>
                </c:pt>
                <c:pt idx="2">
                  <c:v>44</c:v>
                </c:pt>
                <c:pt idx="4">
                  <c:v>25</c:v>
                </c:pt>
                <c:pt idx="5">
                  <c:v>39</c:v>
                </c:pt>
                <c:pt idx="6">
                  <c:v>44</c:v>
                </c:pt>
                <c:pt idx="8">
                  <c:v>27</c:v>
                </c:pt>
                <c:pt idx="9">
                  <c:v>41</c:v>
                </c:pt>
                <c:pt idx="1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D2C-444B-B855-CE5CB5FBDB4D}"/>
            </c:ext>
          </c:extLst>
        </c:ser>
        <c:ser>
          <c:idx val="1"/>
          <c:order val="2"/>
          <c:tx>
            <c:strRef>
              <c:f>Feuil1!$D$1</c:f>
              <c:strCache>
                <c:ptCount val="1"/>
                <c:pt idx="0">
                  <c:v>100 to 999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D2C-444B-B855-CE5CB5FBDB4D}"/>
              </c:ext>
            </c:extLst>
          </c:dPt>
          <c:dPt>
            <c:idx val="1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D2C-444B-B855-CE5CB5FBDB4D}"/>
              </c:ext>
            </c:extLst>
          </c:dPt>
          <c:dPt>
            <c:idx val="2"/>
            <c:invertIfNegative val="0"/>
            <c:bubble3D val="0"/>
            <c:spPr>
              <a:solidFill>
                <a:srgbClr val="0091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D2C-444B-B855-CE5CB5FBDB4D}"/>
              </c:ext>
            </c:extLst>
          </c:dPt>
          <c:dPt>
            <c:idx val="4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9F7-430E-8EDD-9B1665C77A6B}"/>
              </c:ext>
            </c:extLst>
          </c:dPt>
          <c:dPt>
            <c:idx val="5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89F7-430E-8EDD-9B1665C77A6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9F7-430E-8EDD-9B1665C77A6B}"/>
              </c:ext>
            </c:extLst>
          </c:dPt>
          <c:dPt>
            <c:idx val="8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89F7-430E-8EDD-9B1665C77A6B}"/>
              </c:ext>
            </c:extLst>
          </c:dPt>
          <c:dPt>
            <c:idx val="9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89F7-430E-8EDD-9B1665C77A6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89F7-430E-8EDD-9B1665C77A6B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89F7-430E-8EDD-9B1665C77A6B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89F7-430E-8EDD-9B1665C77A6B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89F7-430E-8EDD-9B1665C77A6B}"/>
              </c:ext>
            </c:extLst>
          </c:dPt>
          <c:dLbls>
            <c:dLbl>
              <c:idx val="1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2D2C-444B-B855-CE5CB5FBDB4D}"/>
                </c:ext>
              </c:extLst>
            </c:dLbl>
            <c:dLbl>
              <c:idx val="5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89F7-430E-8EDD-9B1665C77A6B}"/>
                </c:ext>
              </c:extLst>
            </c:dLbl>
            <c:dLbl>
              <c:idx val="6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89F7-430E-8EDD-9B1665C77A6B}"/>
                </c:ext>
              </c:extLst>
            </c:dLbl>
            <c:dLbl>
              <c:idx val="9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89F7-430E-8EDD-9B1665C77A6B}"/>
                </c:ext>
              </c:extLst>
            </c:dLbl>
            <c:dLbl>
              <c:idx val="1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89F7-430E-8EDD-9B1665C77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Feuil1!$A$2:$A$13</c:f>
              <c:numCache>
                <c:formatCode>General</c:formatCode>
                <c:ptCount val="12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Feuil1!$D$2:$D$12</c:f>
              <c:numCache>
                <c:formatCode>0</c:formatCode>
                <c:ptCount val="11"/>
                <c:pt idx="0">
                  <c:v>30</c:v>
                </c:pt>
                <c:pt idx="1">
                  <c:v>46</c:v>
                </c:pt>
                <c:pt idx="2">
                  <c:v>47</c:v>
                </c:pt>
                <c:pt idx="4">
                  <c:v>23</c:v>
                </c:pt>
                <c:pt idx="5">
                  <c:v>33</c:v>
                </c:pt>
                <c:pt idx="6">
                  <c:v>35</c:v>
                </c:pt>
                <c:pt idx="8">
                  <c:v>21</c:v>
                </c:pt>
                <c:pt idx="9">
                  <c:v>35</c:v>
                </c:pt>
                <c:pt idx="1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D2C-444B-B855-CE5CB5FBDB4D}"/>
            </c:ext>
          </c:extLst>
        </c:ser>
        <c:ser>
          <c:idx val="0"/>
          <c:order val="3"/>
          <c:tx>
            <c:strRef>
              <c:f>Feuil1!$E$1</c:f>
              <c:strCache>
                <c:ptCount val="1"/>
                <c:pt idx="0">
                  <c:v>1000 vehicles</c:v>
                </c:pt>
              </c:strCache>
            </c:strRef>
          </c:tx>
          <c:spPr>
            <a:solidFill>
              <a:srgbClr val="265E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91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7B-48F9-A1C2-93A20F300DC3}"/>
              </c:ext>
            </c:extLst>
          </c:dPt>
          <c:dPt>
            <c:idx val="1"/>
            <c:invertIfNegative val="0"/>
            <c:bubble3D val="0"/>
            <c:spPr>
              <a:solidFill>
                <a:srgbClr val="6691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2C-444B-B855-CE5CB5FBDB4D}"/>
              </c:ext>
            </c:extLst>
          </c:dPt>
          <c:dPt>
            <c:idx val="2"/>
            <c:invertIfNegative val="0"/>
            <c:bubble3D val="0"/>
            <c:spPr>
              <a:solidFill>
                <a:srgbClr val="0048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37B-48F9-A1C2-93A20F300DC3}"/>
              </c:ext>
            </c:extLst>
          </c:dPt>
          <c:dPt>
            <c:idx val="4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D973-4674-8973-DA42FAE49877}"/>
              </c:ext>
            </c:extLst>
          </c:dPt>
          <c:dPt>
            <c:idx val="5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D973-4674-8973-DA42FAE49877}"/>
              </c:ext>
            </c:extLst>
          </c:dPt>
          <c:dPt>
            <c:idx val="6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D973-4674-8973-DA42FAE49877}"/>
              </c:ext>
            </c:extLst>
          </c:dPt>
          <c:dPt>
            <c:idx val="8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D973-4674-8973-DA42FAE49877}"/>
              </c:ext>
            </c:extLst>
          </c:dPt>
          <c:dPt>
            <c:idx val="9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6-D973-4674-8973-DA42FAE49877}"/>
              </c:ext>
            </c:extLst>
          </c:dPt>
          <c:dPt>
            <c:idx val="10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D973-4674-8973-DA42FAE49877}"/>
              </c:ext>
            </c:extLst>
          </c:dPt>
          <c:dLbls>
            <c:dLbl>
              <c:idx val="5"/>
              <c:numFmt formatCode="0;0" sourceLinked="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3-D973-4674-8973-DA42FAE49877}"/>
                </c:ext>
              </c:extLst>
            </c:dLbl>
            <c:dLbl>
              <c:idx val="6"/>
              <c:numFmt formatCode="0;0" sourceLinked="0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4-D973-4674-8973-DA42FAE49877}"/>
                </c:ext>
              </c:extLst>
            </c:dLbl>
            <c:dLbl>
              <c:idx val="9"/>
              <c:numFmt formatCode="0;0" sourceLinked="0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6-D973-4674-8973-DA42FAE49877}"/>
                </c:ext>
              </c:extLst>
            </c:dLbl>
            <c:dLbl>
              <c:idx val="10"/>
              <c:numFmt formatCode="0;0" sourceLinked="0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7-D973-4674-8973-DA42FAE49877}"/>
                </c:ext>
              </c:extLst>
            </c:dLbl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Feuil1!$A$2:$A$13</c:f>
              <c:numCache>
                <c:formatCode>General</c:formatCode>
                <c:ptCount val="12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Feuil1!$E$2:$E$12</c:f>
              <c:numCache>
                <c:formatCode>General</c:formatCode>
                <c:ptCount val="11"/>
                <c:pt idx="0" formatCode="0">
                  <c:v>2</c:v>
                </c:pt>
                <c:pt idx="4" formatCode="0">
                  <c:v>6</c:v>
                </c:pt>
                <c:pt idx="5" formatCode="0">
                  <c:v>17</c:v>
                </c:pt>
                <c:pt idx="6" formatCode="0">
                  <c:v>13</c:v>
                </c:pt>
                <c:pt idx="8" formatCode="0">
                  <c:v>5</c:v>
                </c:pt>
                <c:pt idx="9" formatCode="0">
                  <c:v>14</c:v>
                </c:pt>
                <c:pt idx="10" formatCode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2C-444B-B855-CE5CB5FBD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defRPr>
            </a:pPr>
            <a:endParaRPr lang="sk-SK"/>
          </a:p>
        </c:txPr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12412565094913E-3"/>
          <c:y val="4.2410128654542203E-2"/>
          <c:w val="0.9980787587434905"/>
          <c:h val="0.83993328186001337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Feuil1!$B$1</c:f>
              <c:strCache>
                <c:ptCount val="1"/>
                <c:pt idx="0">
                  <c:v>1 to 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7FF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A3-4D9E-B7F5-70EF979E8E00}"/>
              </c:ext>
            </c:extLst>
          </c:dPt>
          <c:dPt>
            <c:idx val="1"/>
            <c:invertIfNegative val="0"/>
            <c:bubble3D val="0"/>
            <c:spPr>
              <a:solidFill>
                <a:srgbClr val="A7FFD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BA3-4D9E-B7F5-70EF979E8E0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A3-4D9E-B7F5-70EF979E8E00}"/>
              </c:ext>
            </c:extLst>
          </c:dPt>
          <c:dPt>
            <c:idx val="4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BA3-4D9E-B7F5-70EF979E8E00}"/>
              </c:ext>
            </c:extLst>
          </c:dPt>
          <c:dPt>
            <c:idx val="5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BA3-4D9E-B7F5-70EF979E8E00}"/>
              </c:ext>
            </c:extLst>
          </c:dPt>
          <c:dPt>
            <c:idx val="6"/>
            <c:invertIfNegative val="0"/>
            <c:bubble3D val="0"/>
            <c:spPr>
              <a:solidFill>
                <a:srgbClr val="B6DD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BA3-4D9E-B7F5-70EF979E8E00}"/>
              </c:ext>
            </c:extLst>
          </c:dPt>
          <c:dPt>
            <c:idx val="8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BA3-4D9E-B7F5-70EF979E8E00}"/>
              </c:ext>
            </c:extLst>
          </c:dPt>
          <c:dPt>
            <c:idx val="9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BA3-4D9E-B7F5-70EF979E8E00}"/>
              </c:ext>
            </c:extLst>
          </c:dPt>
          <c:dPt>
            <c:idx val="10"/>
            <c:invertIfNegative val="0"/>
            <c:bubble3D val="0"/>
            <c:spPr>
              <a:solidFill>
                <a:srgbClr val="B6DD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BA3-4D9E-B7F5-70EF979E8E00}"/>
              </c:ext>
            </c:extLst>
          </c:dPt>
          <c:dPt>
            <c:idx val="12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BA3-4D9E-B7F5-70EF979E8E00}"/>
              </c:ext>
            </c:extLst>
          </c:dPt>
          <c:dPt>
            <c:idx val="13"/>
            <c:invertIfNegative val="0"/>
            <c:bubble3D val="0"/>
            <c:spPr>
              <a:solidFill>
                <a:srgbClr val="D3EBE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BA3-4D9E-B7F5-70EF979E8E00}"/>
              </c:ext>
            </c:extLst>
          </c:dPt>
          <c:dPt>
            <c:idx val="14"/>
            <c:invertIfNegative val="0"/>
            <c:bubble3D val="0"/>
            <c:spPr>
              <a:solidFill>
                <a:srgbClr val="B6DD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BA3-4D9E-B7F5-70EF979E8E00}"/>
              </c:ext>
            </c:extLst>
          </c:dPt>
          <c:dLbls>
            <c:dLbl>
              <c:idx val="1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BA3-4D9E-B7F5-70EF979E8E00}"/>
                </c:ext>
              </c:extLst>
            </c:dLbl>
            <c:dLbl>
              <c:idx val="2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BA3-4D9E-B7F5-70EF979E8E00}"/>
                </c:ext>
              </c:extLst>
            </c:dLbl>
            <c:dLbl>
              <c:idx val="5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BA3-4D9E-B7F5-70EF979E8E00}"/>
                </c:ext>
              </c:extLst>
            </c:dLbl>
            <c:dLbl>
              <c:idx val="6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7BA3-4D9E-B7F5-70EF979E8E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Feuil1!$B$2:$B$16</c:f>
              <c:numCache>
                <c:formatCode>0</c:formatCode>
                <c:ptCount val="15"/>
                <c:pt idx="0">
                  <c:v>44</c:v>
                </c:pt>
                <c:pt idx="1">
                  <c:v>16</c:v>
                </c:pt>
                <c:pt idx="2">
                  <c:v>9</c:v>
                </c:pt>
                <c:pt idx="4">
                  <c:v>83</c:v>
                </c:pt>
                <c:pt idx="5">
                  <c:v>30</c:v>
                </c:pt>
                <c:pt idx="6">
                  <c:v>18</c:v>
                </c:pt>
                <c:pt idx="8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A3-4D9E-B7F5-70EF979E8E00}"/>
            </c:ext>
          </c:extLst>
        </c:ser>
        <c:ser>
          <c:idx val="2"/>
          <c:order val="1"/>
          <c:tx>
            <c:strRef>
              <c:f>Feuil1!$C$1</c:f>
              <c:strCache>
                <c:ptCount val="1"/>
                <c:pt idx="0">
                  <c:v>10 to 99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092D-471A-8FAF-A45C76814C83}"/>
              </c:ext>
            </c:extLst>
          </c:dPt>
          <c:dPt>
            <c:idx val="1"/>
            <c:invertIfNegative val="0"/>
            <c:bubble3D val="0"/>
            <c:spPr>
              <a:solidFill>
                <a:srgbClr val="66E3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092D-471A-8FAF-A45C76814C83}"/>
              </c:ext>
            </c:extLst>
          </c:dPt>
          <c:dPt>
            <c:idx val="2"/>
            <c:invertIfNegative val="0"/>
            <c:bubble3D val="0"/>
            <c:spPr>
              <a:solidFill>
                <a:srgbClr val="00D0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092D-471A-8FAF-A45C76814C83}"/>
              </c:ext>
            </c:extLst>
          </c:dPt>
          <c:dPt>
            <c:idx val="4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092D-471A-8FAF-A45C76814C83}"/>
              </c:ext>
            </c:extLst>
          </c:dPt>
          <c:dPt>
            <c:idx val="5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092D-471A-8FAF-A45C76814C83}"/>
              </c:ext>
            </c:extLst>
          </c:dPt>
          <c:dPt>
            <c:idx val="6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092D-471A-8FAF-A45C76814C83}"/>
              </c:ext>
            </c:extLst>
          </c:dPt>
          <c:dPt>
            <c:idx val="8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092D-471A-8FAF-A45C76814C83}"/>
              </c:ext>
            </c:extLst>
          </c:dPt>
          <c:dPt>
            <c:idx val="9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092D-471A-8FAF-A45C76814C83}"/>
              </c:ext>
            </c:extLst>
          </c:dPt>
          <c:dPt>
            <c:idx val="10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F-092D-471A-8FAF-A45C76814C83}"/>
              </c:ext>
            </c:extLst>
          </c:dPt>
          <c:dPt>
            <c:idx val="12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092D-471A-8FAF-A45C76814C83}"/>
              </c:ext>
            </c:extLst>
          </c:dPt>
          <c:dPt>
            <c:idx val="13"/>
            <c:invertIfNegative val="0"/>
            <c:bubble3D val="0"/>
            <c:spPr>
              <a:solidFill>
                <a:srgbClr val="BCE1E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092D-471A-8FAF-A45C76814C83}"/>
              </c:ext>
            </c:extLst>
          </c:dPt>
          <c:dPt>
            <c:idx val="14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092D-471A-8FAF-A45C76814C83}"/>
              </c:ext>
            </c:extLst>
          </c:dPt>
          <c:dLbls>
            <c:dLbl>
              <c:idx val="1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092D-471A-8FAF-A45C76814C83}"/>
                </c:ext>
              </c:extLst>
            </c:dLbl>
            <c:dLbl>
              <c:idx val="5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7-092D-471A-8FAF-A45C76814C83}"/>
                </c:ext>
              </c:extLst>
            </c:dLbl>
            <c:dLbl>
              <c:idx val="6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9-092D-471A-8FAF-A45C76814C83}"/>
                </c:ext>
              </c:extLst>
            </c:dLbl>
            <c:dLbl>
              <c:idx val="9"/>
              <c:spPr>
                <a:solidFill>
                  <a:srgbClr val="E50158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D-092D-471A-8FAF-A45C76814C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Feuil1!$C$2:$C$16</c:f>
              <c:numCache>
                <c:formatCode>0</c:formatCode>
                <c:ptCount val="15"/>
                <c:pt idx="0">
                  <c:v>23</c:v>
                </c:pt>
                <c:pt idx="1">
                  <c:v>37</c:v>
                </c:pt>
                <c:pt idx="2">
                  <c:v>44</c:v>
                </c:pt>
                <c:pt idx="4">
                  <c:v>17</c:v>
                </c:pt>
                <c:pt idx="5">
                  <c:v>62</c:v>
                </c:pt>
                <c:pt idx="6">
                  <c:v>75</c:v>
                </c:pt>
                <c:pt idx="8">
                  <c:v>51</c:v>
                </c:pt>
                <c:pt idx="9">
                  <c:v>12</c:v>
                </c:pt>
                <c:pt idx="10">
                  <c:v>14</c:v>
                </c:pt>
                <c:pt idx="1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092D-471A-8FAF-A45C76814C83}"/>
            </c:ext>
          </c:extLst>
        </c:ser>
        <c:ser>
          <c:idx val="1"/>
          <c:order val="2"/>
          <c:tx>
            <c:strRef>
              <c:f>Feuil1!$D$1</c:f>
              <c:strCache>
                <c:ptCount val="1"/>
                <c:pt idx="0">
                  <c:v>100 to 999</c:v>
                </c:pt>
              </c:strCache>
            </c:strRef>
          </c:tx>
          <c:spPr>
            <a:solidFill>
              <a:srgbClr val="8BE1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092D-471A-8FAF-A45C76814C83}"/>
              </c:ext>
            </c:extLst>
          </c:dPt>
          <c:dPt>
            <c:idx val="1"/>
            <c:invertIfNegative val="0"/>
            <c:bubble3D val="0"/>
            <c:spPr>
              <a:solidFill>
                <a:srgbClr val="66BD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092D-471A-8FAF-A45C76814C83}"/>
              </c:ext>
            </c:extLst>
          </c:dPt>
          <c:dPt>
            <c:idx val="2"/>
            <c:invertIfNegative val="0"/>
            <c:bubble3D val="0"/>
            <c:spPr>
              <a:solidFill>
                <a:srgbClr val="0091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092D-471A-8FAF-A45C76814C83}"/>
              </c:ext>
            </c:extLst>
          </c:dPt>
          <c:dPt>
            <c:idx val="4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092D-471A-8FAF-A45C76814C83}"/>
              </c:ext>
            </c:extLst>
          </c:dPt>
          <c:dPt>
            <c:idx val="5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092D-471A-8FAF-A45C76814C8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092D-471A-8FAF-A45C76814C83}"/>
              </c:ext>
            </c:extLst>
          </c:dPt>
          <c:dPt>
            <c:idx val="8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092D-471A-8FAF-A45C76814C83}"/>
              </c:ext>
            </c:extLst>
          </c:dPt>
          <c:dPt>
            <c:idx val="9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092D-471A-8FAF-A45C76814C8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092D-471A-8FAF-A45C76814C83}"/>
              </c:ext>
            </c:extLst>
          </c:dPt>
          <c:dPt>
            <c:idx val="12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092D-471A-8FAF-A45C76814C83}"/>
              </c:ext>
            </c:extLst>
          </c:dPt>
          <c:dPt>
            <c:idx val="13"/>
            <c:invertIfNegative val="0"/>
            <c:bubble3D val="0"/>
            <c:spPr>
              <a:solidFill>
                <a:srgbClr val="9AD2D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092D-471A-8FAF-A45C76814C83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092D-471A-8FAF-A45C76814C83}"/>
              </c:ext>
            </c:extLst>
          </c:dPt>
          <c:dLbls>
            <c:dLbl>
              <c:idx val="1"/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sz="1400" b="0" i="0" u="none" strike="noStrike" kern="1200" baseline="0">
                        <a:solidFill>
                          <a:srgbClr val="FFFFFF"/>
                        </a:solidFill>
                        <a:latin typeface="BNPP Sans" panose="02000000000000000000" charset="0"/>
                        <a:ea typeface="+mn-ea"/>
                        <a:cs typeface="+mn-cs"/>
                      </a:defRPr>
                    </a:pPr>
                    <a:fld id="{A8AEF987-D5EE-4416-BE9E-B0AACC1FCC0F}" type="VALUE">
                      <a:rPr lang="en-US"/>
                      <a:pPr algn="ctr" rtl="0">
                        <a:defRPr b="0">
                          <a:solidFill>
                            <a:srgbClr val="FFFFFF"/>
                          </a:solidFill>
                          <a:latin typeface="BNPP Sans" panose="02000000000000000000" charset="0"/>
                        </a:defRPr>
                      </a:pPr>
                      <a:t>[VALUE]</a:t>
                    </a:fld>
                    <a:endParaRPr lang="sk-SK"/>
                  </a:p>
                </c:rich>
              </c:tx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092D-471A-8FAF-A45C76814C83}"/>
                </c:ext>
              </c:extLst>
            </c:dLbl>
            <c:dLbl>
              <c:idx val="5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092D-471A-8FAF-A45C76814C83}"/>
                </c:ext>
              </c:extLst>
            </c:dLbl>
            <c:dLbl>
              <c:idx val="9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092D-471A-8FAF-A45C76814C83}"/>
                </c:ext>
              </c:extLst>
            </c:dLbl>
            <c:dLbl>
              <c:idx val="14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092D-471A-8FAF-A45C76814C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400" b="0" i="0" u="none" strike="noStrike" kern="1200" baseline="0">
                    <a:solidFill>
                      <a:srgbClr val="FFFFFF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Feuil1!$D$2:$D$16</c:f>
              <c:numCache>
                <c:formatCode>0</c:formatCode>
                <c:ptCount val="15"/>
                <c:pt idx="0">
                  <c:v>30</c:v>
                </c:pt>
                <c:pt idx="1">
                  <c:v>46</c:v>
                </c:pt>
                <c:pt idx="2">
                  <c:v>47</c:v>
                </c:pt>
                <c:pt idx="5">
                  <c:v>8</c:v>
                </c:pt>
                <c:pt idx="6">
                  <c:v>8</c:v>
                </c:pt>
                <c:pt idx="8">
                  <c:v>48</c:v>
                </c:pt>
                <c:pt idx="9">
                  <c:v>88</c:v>
                </c:pt>
                <c:pt idx="10">
                  <c:v>86</c:v>
                </c:pt>
                <c:pt idx="12">
                  <c:v>88</c:v>
                </c:pt>
                <c:pt idx="13">
                  <c:v>92</c:v>
                </c:pt>
                <c:pt idx="1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092D-471A-8FAF-A45C76814C83}"/>
            </c:ext>
          </c:extLst>
        </c:ser>
        <c:ser>
          <c:idx val="0"/>
          <c:order val="3"/>
          <c:tx>
            <c:strRef>
              <c:f>Feuil1!$E$1</c:f>
              <c:strCache>
                <c:ptCount val="1"/>
                <c:pt idx="0">
                  <c:v>1000 vehicles</c:v>
                </c:pt>
              </c:strCache>
            </c:strRef>
          </c:tx>
          <c:spPr>
            <a:solidFill>
              <a:srgbClr val="00D08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91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A3-4D9E-B7F5-70EF979E8E00}"/>
              </c:ext>
            </c:extLst>
          </c:dPt>
          <c:dPt>
            <c:idx val="1"/>
            <c:invertIfNegative val="0"/>
            <c:bubble3D val="0"/>
            <c:spPr>
              <a:solidFill>
                <a:srgbClr val="66918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2D-471A-8FAF-A45C76814C83}"/>
              </c:ext>
            </c:extLst>
          </c:dPt>
          <c:dPt>
            <c:idx val="2"/>
            <c:invertIfNegative val="0"/>
            <c:bubble3D val="0"/>
            <c:spPr>
              <a:solidFill>
                <a:srgbClr val="0048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BA3-4D9E-B7F5-70EF979E8E00}"/>
              </c:ext>
            </c:extLst>
          </c:dPt>
          <c:dPt>
            <c:idx val="4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2D-471A-8FAF-A45C76814C83}"/>
              </c:ext>
            </c:extLst>
          </c:dPt>
          <c:dPt>
            <c:idx val="5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2D-471A-8FAF-A45C76814C83}"/>
              </c:ext>
            </c:extLst>
          </c:dPt>
          <c:dPt>
            <c:idx val="6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2D-471A-8FAF-A45C76814C83}"/>
              </c:ext>
            </c:extLst>
          </c:dPt>
          <c:dPt>
            <c:idx val="8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2D-471A-8FAF-A45C76814C83}"/>
              </c:ext>
            </c:extLst>
          </c:dPt>
          <c:dPt>
            <c:idx val="9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2D-471A-8FAF-A45C76814C83}"/>
              </c:ext>
            </c:extLst>
          </c:dPt>
          <c:dPt>
            <c:idx val="10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2D-471A-8FAF-A45C76814C83}"/>
              </c:ext>
            </c:extLst>
          </c:dPt>
          <c:dPt>
            <c:idx val="12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2D-471A-8FAF-A45C76814C83}"/>
              </c:ext>
            </c:extLst>
          </c:dPt>
          <c:dPt>
            <c:idx val="13"/>
            <c:invertIfNegative val="0"/>
            <c:bubble3D val="0"/>
            <c:spPr>
              <a:solidFill>
                <a:srgbClr val="7D9E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2D-471A-8FAF-A45C76814C83}"/>
              </c:ext>
            </c:extLst>
          </c:dPt>
          <c:dPt>
            <c:idx val="14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2D-471A-8FAF-A45C76814C83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Feuil1!$A$2:$A$16</c:f>
              <c:numCache>
                <c:formatCode>General</c:formatCode>
                <c:ptCount val="1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Feuil1!$E$2:$E$16</c:f>
              <c:numCache>
                <c:formatCode>General</c:formatCode>
                <c:ptCount val="15"/>
                <c:pt idx="0" formatCode="0">
                  <c:v>2</c:v>
                </c:pt>
                <c:pt idx="12" formatCode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92D-471A-8FAF-A45C76814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defRPr>
            </a:pPr>
            <a:endParaRPr lang="sk-SK"/>
          </a:p>
        </c:txPr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410128654542203E-2"/>
          <c:w val="0.97593199925831564"/>
          <c:h val="0.9162261824054048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Feuil1!$B$1</c:f>
              <c:strCache>
                <c:ptCount val="1"/>
                <c:pt idx="0">
                  <c:v>Decrease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255-49C8-B6AC-2FCFA3AC65C8}"/>
              </c:ext>
            </c:extLst>
          </c:dPt>
          <c:dLbls>
            <c:numFmt formatCode="0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Feuil1!$B$2:$B$32</c:f>
              <c:numCache>
                <c:formatCode>0</c:formatCode>
                <c:ptCount val="31"/>
                <c:pt idx="0">
                  <c:v>7</c:v>
                </c:pt>
                <c:pt idx="1">
                  <c:v>4</c:v>
                </c:pt>
                <c:pt idx="2">
                  <c:v>3</c:v>
                </c:pt>
                <c:pt idx="3">
                  <c:v>7</c:v>
                </c:pt>
                <c:pt idx="4">
                  <c:v>5</c:v>
                </c:pt>
                <c:pt idx="5">
                  <c:v>9</c:v>
                </c:pt>
                <c:pt idx="6">
                  <c:v>5</c:v>
                </c:pt>
                <c:pt idx="7">
                  <c:v>5</c:v>
                </c:pt>
                <c:pt idx="8">
                  <c:v>12</c:v>
                </c:pt>
                <c:pt idx="9">
                  <c:v>6</c:v>
                </c:pt>
                <c:pt idx="10">
                  <c:v>10</c:v>
                </c:pt>
                <c:pt idx="11">
                  <c:v>3</c:v>
                </c:pt>
                <c:pt idx="12">
                  <c:v>6</c:v>
                </c:pt>
                <c:pt idx="13">
                  <c:v>14</c:v>
                </c:pt>
                <c:pt idx="14">
                  <c:v>8</c:v>
                </c:pt>
                <c:pt idx="15">
                  <c:v>8</c:v>
                </c:pt>
                <c:pt idx="16">
                  <c:v>7</c:v>
                </c:pt>
                <c:pt idx="17">
                  <c:v>7</c:v>
                </c:pt>
                <c:pt idx="18">
                  <c:v>3</c:v>
                </c:pt>
                <c:pt idx="19">
                  <c:v>4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19</c:v>
                </c:pt>
                <c:pt idx="25">
                  <c:v>1</c:v>
                </c:pt>
                <c:pt idx="26">
                  <c:v>6</c:v>
                </c:pt>
                <c:pt idx="27">
                  <c:v>9</c:v>
                </c:pt>
                <c:pt idx="28">
                  <c:v>6</c:v>
                </c:pt>
                <c:pt idx="29">
                  <c:v>4</c:v>
                </c:pt>
                <c:pt idx="3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55-49C8-B6AC-2FCFA3AC65C8}"/>
            </c:ext>
          </c:extLst>
        </c:ser>
        <c:ser>
          <c:idx val="0"/>
          <c:order val="1"/>
          <c:tx>
            <c:strRef>
              <c:f>Feuil1!$C$1</c:f>
              <c:strCache>
                <c:ptCount val="1"/>
                <c:pt idx="0">
                  <c:v>Remain stable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255-49C8-B6AC-2FCFA3AC65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Feuil1!$C$2:$C$32</c:f>
              <c:numCache>
                <c:formatCode>0</c:formatCode>
                <c:ptCount val="31"/>
                <c:pt idx="0">
                  <c:v>65</c:v>
                </c:pt>
                <c:pt idx="1">
                  <c:v>76</c:v>
                </c:pt>
                <c:pt idx="2">
                  <c:v>76</c:v>
                </c:pt>
                <c:pt idx="3">
                  <c:v>76</c:v>
                </c:pt>
                <c:pt idx="4">
                  <c:v>62</c:v>
                </c:pt>
                <c:pt idx="5">
                  <c:v>61</c:v>
                </c:pt>
                <c:pt idx="6">
                  <c:v>48</c:v>
                </c:pt>
                <c:pt idx="7">
                  <c:v>76</c:v>
                </c:pt>
                <c:pt idx="8">
                  <c:v>70</c:v>
                </c:pt>
                <c:pt idx="9">
                  <c:v>65</c:v>
                </c:pt>
                <c:pt idx="10">
                  <c:v>66</c:v>
                </c:pt>
                <c:pt idx="11">
                  <c:v>70</c:v>
                </c:pt>
                <c:pt idx="12">
                  <c:v>64</c:v>
                </c:pt>
                <c:pt idx="13">
                  <c:v>63</c:v>
                </c:pt>
                <c:pt idx="14">
                  <c:v>58</c:v>
                </c:pt>
                <c:pt idx="15">
                  <c:v>66</c:v>
                </c:pt>
                <c:pt idx="16">
                  <c:v>64</c:v>
                </c:pt>
                <c:pt idx="17">
                  <c:v>73</c:v>
                </c:pt>
                <c:pt idx="18">
                  <c:v>66</c:v>
                </c:pt>
                <c:pt idx="19">
                  <c:v>69</c:v>
                </c:pt>
                <c:pt idx="20">
                  <c:v>75</c:v>
                </c:pt>
                <c:pt idx="21">
                  <c:v>37</c:v>
                </c:pt>
                <c:pt idx="22">
                  <c:v>57</c:v>
                </c:pt>
                <c:pt idx="23">
                  <c:v>64</c:v>
                </c:pt>
                <c:pt idx="24">
                  <c:v>54</c:v>
                </c:pt>
                <c:pt idx="25">
                  <c:v>50</c:v>
                </c:pt>
                <c:pt idx="26">
                  <c:v>60</c:v>
                </c:pt>
                <c:pt idx="27">
                  <c:v>56</c:v>
                </c:pt>
                <c:pt idx="28">
                  <c:v>63</c:v>
                </c:pt>
                <c:pt idx="29">
                  <c:v>85</c:v>
                </c:pt>
                <c:pt idx="3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255-49C8-B6AC-2FCFA3AC65C8}"/>
            </c:ext>
          </c:extLst>
        </c:ser>
        <c:ser>
          <c:idx val="1"/>
          <c:order val="2"/>
          <c:tx>
            <c:strRef>
              <c:f>Feuil1!$D$1</c:f>
              <c:strCache>
                <c:ptCount val="1"/>
                <c:pt idx="0">
                  <c:v>Increase</c:v>
                </c:pt>
              </c:strCache>
            </c:strRef>
          </c:tx>
          <c:spPr>
            <a:solidFill>
              <a:srgbClr val="265E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1E82-4F4D-AFAD-B7ECA8103FBC}"/>
              </c:ext>
            </c:extLst>
          </c:dPt>
          <c:dPt>
            <c:idx val="1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255-49C8-B6AC-2FCFA3AC65C8}"/>
              </c:ext>
            </c:extLst>
          </c:dPt>
          <c:dPt>
            <c:idx val="3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255-49C8-B6AC-2FCFA3AC65C8}"/>
              </c:ext>
            </c:extLst>
          </c:dPt>
          <c:dPt>
            <c:idx val="5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255-49C8-B6AC-2FCFA3AC65C8}"/>
              </c:ext>
            </c:extLst>
          </c:dPt>
          <c:dPt>
            <c:idx val="7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5255-49C8-B6AC-2FCFA3AC65C8}"/>
              </c:ext>
            </c:extLst>
          </c:dPt>
          <c:dPt>
            <c:idx val="9"/>
            <c:invertIfNegative val="0"/>
            <c:bubble3D val="0"/>
            <c:spPr>
              <a:solidFill>
                <a:srgbClr val="265E6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5255-49C8-B6AC-2FCFA3AC65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Feuil1!$A$2:$A$32</c:f>
              <c:strCache>
                <c:ptCount val="31"/>
                <c:pt idx="0">
                  <c:v>Total World</c:v>
                </c:pt>
                <c:pt idx="1">
                  <c:v>Austria</c:v>
                </c:pt>
                <c:pt idx="2">
                  <c:v>Switzerland</c:v>
                </c:pt>
                <c:pt idx="3">
                  <c:v>Germany</c:v>
                </c:pt>
                <c:pt idx="4">
                  <c:v>Spain</c:v>
                </c:pt>
                <c:pt idx="5">
                  <c:v>France</c:v>
                </c:pt>
                <c:pt idx="6">
                  <c:v>Greece</c:v>
                </c:pt>
                <c:pt idx="7">
                  <c:v>Italy</c:v>
                </c:pt>
                <c:pt idx="8">
                  <c:v>Portugal</c:v>
                </c:pt>
                <c:pt idx="9">
                  <c:v>United Kingdom</c:v>
                </c:pt>
                <c:pt idx="10">
                  <c:v>Belgium</c:v>
                </c:pt>
                <c:pt idx="11">
                  <c:v>Luxemburg</c:v>
                </c:pt>
                <c:pt idx="12">
                  <c:v>Netherlands</c:v>
                </c:pt>
                <c:pt idx="13">
                  <c:v>Czech Republic</c:v>
                </c:pt>
                <c:pt idx="14">
                  <c:v>Poland</c:v>
                </c:pt>
                <c:pt idx="15">
                  <c:v>Slovakia</c:v>
                </c:pt>
                <c:pt idx="16">
                  <c:v>Romania</c:v>
                </c:pt>
                <c:pt idx="17">
                  <c:v>Denmark</c:v>
                </c:pt>
                <c:pt idx="18">
                  <c:v>Finland</c:v>
                </c:pt>
                <c:pt idx="19">
                  <c:v>Norway</c:v>
                </c:pt>
                <c:pt idx="20">
                  <c:v>Sweden</c:v>
                </c:pt>
                <c:pt idx="21">
                  <c:v>Morocco</c:v>
                </c:pt>
                <c:pt idx="22">
                  <c:v>Turkey</c:v>
                </c:pt>
                <c:pt idx="23">
                  <c:v>Brazil</c:v>
                </c:pt>
                <c:pt idx="24">
                  <c:v>Chile</c:v>
                </c:pt>
                <c:pt idx="25">
                  <c:v>Peru</c:v>
                </c:pt>
                <c:pt idx="26">
                  <c:v>USA</c:v>
                </c:pt>
                <c:pt idx="27">
                  <c:v>Canada</c:v>
                </c:pt>
                <c:pt idx="28">
                  <c:v>Mexico</c:v>
                </c:pt>
                <c:pt idx="29">
                  <c:v>Australia</c:v>
                </c:pt>
                <c:pt idx="30">
                  <c:v>New Zealand</c:v>
                </c:pt>
              </c:strCache>
            </c:strRef>
          </c:cat>
          <c:val>
            <c:numRef>
              <c:f>Feuil1!$D$2:$D$32</c:f>
              <c:numCache>
                <c:formatCode>0</c:formatCode>
                <c:ptCount val="31"/>
                <c:pt idx="0">
                  <c:v>26</c:v>
                </c:pt>
                <c:pt idx="1">
                  <c:v>16</c:v>
                </c:pt>
                <c:pt idx="2">
                  <c:v>18</c:v>
                </c:pt>
                <c:pt idx="3">
                  <c:v>16</c:v>
                </c:pt>
                <c:pt idx="4">
                  <c:v>30</c:v>
                </c:pt>
                <c:pt idx="5">
                  <c:v>28</c:v>
                </c:pt>
                <c:pt idx="6">
                  <c:v>44</c:v>
                </c:pt>
                <c:pt idx="7">
                  <c:v>17</c:v>
                </c:pt>
                <c:pt idx="8">
                  <c:v>17</c:v>
                </c:pt>
                <c:pt idx="9">
                  <c:v>28</c:v>
                </c:pt>
                <c:pt idx="10">
                  <c:v>20</c:v>
                </c:pt>
                <c:pt idx="11">
                  <c:v>22</c:v>
                </c:pt>
                <c:pt idx="12">
                  <c:v>25</c:v>
                </c:pt>
                <c:pt idx="13">
                  <c:v>21</c:v>
                </c:pt>
                <c:pt idx="14">
                  <c:v>31</c:v>
                </c:pt>
                <c:pt idx="15">
                  <c:v>25</c:v>
                </c:pt>
                <c:pt idx="16">
                  <c:v>24</c:v>
                </c:pt>
                <c:pt idx="17">
                  <c:v>17</c:v>
                </c:pt>
                <c:pt idx="18">
                  <c:v>30</c:v>
                </c:pt>
                <c:pt idx="19">
                  <c:v>27</c:v>
                </c:pt>
                <c:pt idx="20">
                  <c:v>17</c:v>
                </c:pt>
                <c:pt idx="21">
                  <c:v>53</c:v>
                </c:pt>
                <c:pt idx="22">
                  <c:v>35</c:v>
                </c:pt>
                <c:pt idx="23">
                  <c:v>22</c:v>
                </c:pt>
                <c:pt idx="24">
                  <c:v>24</c:v>
                </c:pt>
                <c:pt idx="25">
                  <c:v>47</c:v>
                </c:pt>
                <c:pt idx="26">
                  <c:v>34</c:v>
                </c:pt>
                <c:pt idx="27">
                  <c:v>33</c:v>
                </c:pt>
                <c:pt idx="28">
                  <c:v>30</c:v>
                </c:pt>
                <c:pt idx="29">
                  <c:v>10</c:v>
                </c:pt>
                <c:pt idx="3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255-49C8-B6AC-2FCFA3AC6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1110006848"/>
        <c:axId val="1110003240"/>
      </c:barChart>
      <c:catAx>
        <c:axId val="1110006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03240"/>
        <c:crosses val="autoZero"/>
        <c:auto val="1"/>
        <c:lblAlgn val="ctr"/>
        <c:lblOffset val="100"/>
        <c:noMultiLvlLbl val="0"/>
      </c:catAx>
      <c:valAx>
        <c:axId val="1110003240"/>
        <c:scaling>
          <c:orientation val="minMax"/>
          <c:max val="1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111000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</a:defRPr>
      </a:pPr>
      <a:endParaRPr lang="sk-S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6B4C0">
                <a:lumMod val="40000"/>
                <a:lumOff val="6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EEEF-4B79-B310-4294F2627A57}"/>
              </c:ext>
            </c:extLst>
          </c:dPt>
          <c:dPt>
            <c:idx val="1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03-EEEF-4B79-B310-4294F2627A5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EEF-4B79-B310-4294F2627A57}"/>
              </c:ext>
            </c:extLst>
          </c:dPt>
          <c:dPt>
            <c:idx val="4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6-EEEF-4B79-B310-4294F2627A57}"/>
              </c:ext>
            </c:extLst>
          </c:dPt>
          <c:dPt>
            <c:idx val="5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08-EEEF-4B79-B310-4294F2627A5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EEEF-4B79-B310-4294F2627A57}"/>
              </c:ext>
            </c:extLst>
          </c:dPt>
          <c:dPt>
            <c:idx val="8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EEEF-4B79-B310-4294F2627A57}"/>
              </c:ext>
            </c:extLst>
          </c:dPt>
          <c:dPt>
            <c:idx val="9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0D-EEEF-4B79-B310-4294F2627A5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EEEF-4B79-B310-4294F2627A57}"/>
              </c:ext>
            </c:extLst>
          </c:dPt>
          <c:dPt>
            <c:idx val="12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0-EEEF-4B79-B310-4294F2627A57}"/>
              </c:ext>
            </c:extLst>
          </c:dPt>
          <c:dPt>
            <c:idx val="13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12-EEEF-4B79-B310-4294F2627A5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EEEF-4B79-B310-4294F2627A57}"/>
              </c:ext>
            </c:extLst>
          </c:dPt>
          <c:dPt>
            <c:idx val="16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5-EEEF-4B79-B310-4294F2627A57}"/>
              </c:ext>
            </c:extLst>
          </c:dPt>
          <c:dPt>
            <c:idx val="17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17-EEEF-4B79-B310-4294F2627A5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EEEF-4B79-B310-4294F2627A5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EEEF-4B79-B310-4294F2627A57}"/>
              </c:ext>
            </c:extLst>
          </c:dPt>
          <c:dLbls>
            <c:dLbl>
              <c:idx val="1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EEF-4B79-B310-4294F2627A57}"/>
                </c:ext>
              </c:extLst>
            </c:dLbl>
            <c:dLbl>
              <c:idx val="5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EEEF-4B79-B310-4294F2627A57}"/>
                </c:ext>
              </c:extLst>
            </c:dLbl>
            <c:dLbl>
              <c:idx val="9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EEEF-4B79-B310-4294F2627A57}"/>
                </c:ext>
              </c:extLst>
            </c:dLbl>
            <c:dLbl>
              <c:idx val="13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EEEF-4B79-B310-4294F2627A57}"/>
                </c:ext>
              </c:extLst>
            </c:dLbl>
            <c:dLbl>
              <c:idx val="17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EEEF-4B79-B310-4294F2627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Feuil1!$A$2:$A$20</c:f>
              <c:numCache>
                <c:formatCode>General</c:formatCode>
                <c:ptCount val="19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</c:numCache>
            </c:numRef>
          </c:cat>
          <c:val>
            <c:numRef>
              <c:f>Feuil1!$B$2:$B$20</c:f>
              <c:numCache>
                <c:formatCode>0</c:formatCode>
                <c:ptCount val="19"/>
                <c:pt idx="0">
                  <c:v>73</c:v>
                </c:pt>
                <c:pt idx="1">
                  <c:v>73</c:v>
                </c:pt>
                <c:pt idx="2">
                  <c:v>66</c:v>
                </c:pt>
                <c:pt idx="4">
                  <c:v>32</c:v>
                </c:pt>
                <c:pt idx="5">
                  <c:v>31</c:v>
                </c:pt>
                <c:pt idx="6">
                  <c:v>26</c:v>
                </c:pt>
                <c:pt idx="8">
                  <c:v>47</c:v>
                </c:pt>
                <c:pt idx="9">
                  <c:v>46</c:v>
                </c:pt>
                <c:pt idx="10">
                  <c:v>39</c:v>
                </c:pt>
                <c:pt idx="12">
                  <c:v>17</c:v>
                </c:pt>
                <c:pt idx="13">
                  <c:v>16</c:v>
                </c:pt>
                <c:pt idx="14">
                  <c:v>11</c:v>
                </c:pt>
                <c:pt idx="16">
                  <c:v>30</c:v>
                </c:pt>
                <c:pt idx="17">
                  <c:v>28</c:v>
                </c:pt>
                <c:pt idx="1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EEF-4B79-B310-4294F2627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00915A">
                <a:lumMod val="5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482D"/>
              </a:solidFill>
            </c:spPr>
            <c:extLst>
              <c:ext xmlns:c16="http://schemas.microsoft.com/office/drawing/2014/chart" uri="{C3380CC4-5D6E-409C-BE32-E72D297353CC}">
                <c16:uniqueId val="{00000001-1197-4892-A3A2-E6C801C5BF17}"/>
              </c:ext>
            </c:extLst>
          </c:dPt>
          <c:dPt>
            <c:idx val="1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3-1197-4892-A3A2-E6C801C5BF17}"/>
              </c:ext>
            </c:extLst>
          </c:dPt>
          <c:dPt>
            <c:idx val="2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5-1197-4892-A3A2-E6C801C5BF1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197-4892-A3A2-E6C801C5BF17}"/>
              </c:ext>
            </c:extLst>
          </c:dPt>
          <c:dPt>
            <c:idx val="5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9-1197-4892-A3A2-E6C801C5BF17}"/>
              </c:ext>
            </c:extLst>
          </c:dPt>
          <c:dPt>
            <c:idx val="6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0B-1197-4892-A3A2-E6C801C5BF1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197-4892-A3A2-E6C801C5BF17}"/>
              </c:ext>
            </c:extLst>
          </c:dPt>
          <c:dPt>
            <c:idx val="9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0F-1197-4892-A3A2-E6C801C5BF17}"/>
              </c:ext>
            </c:extLst>
          </c:dPt>
          <c:dPt>
            <c:idx val="10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1-1197-4892-A3A2-E6C801C5BF1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1197-4892-A3A2-E6C801C5BF17}"/>
              </c:ext>
            </c:extLst>
          </c:dPt>
          <c:dPt>
            <c:idx val="13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5-1197-4892-A3A2-E6C801C5BF17}"/>
              </c:ext>
            </c:extLst>
          </c:dPt>
          <c:dPt>
            <c:idx val="14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7-1197-4892-A3A2-E6C801C5BF17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1197-4892-A3A2-E6C801C5BF17}"/>
              </c:ext>
            </c:extLst>
          </c:dPt>
          <c:dPt>
            <c:idx val="17"/>
            <c:invertIfNegative val="0"/>
            <c:bubble3D val="0"/>
            <c:spPr>
              <a:solidFill>
                <a:srgbClr val="00915A"/>
              </a:solidFill>
            </c:spPr>
            <c:extLst>
              <c:ext xmlns:c16="http://schemas.microsoft.com/office/drawing/2014/chart" uri="{C3380CC4-5D6E-409C-BE32-E72D297353CC}">
                <c16:uniqueId val="{0000001B-1197-4892-A3A2-E6C801C5BF17}"/>
              </c:ext>
            </c:extLst>
          </c:dPt>
          <c:dPt>
            <c:idx val="18"/>
            <c:invertIfNegative val="0"/>
            <c:bubble3D val="0"/>
            <c:spPr>
              <a:solidFill>
                <a:srgbClr val="00D081"/>
              </a:solidFill>
            </c:spPr>
            <c:extLst>
              <c:ext xmlns:c16="http://schemas.microsoft.com/office/drawing/2014/chart" uri="{C3380CC4-5D6E-409C-BE32-E72D297353CC}">
                <c16:uniqueId val="{0000001D-1197-4892-A3A2-E6C801C5BF1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1197-4892-A3A2-E6C801C5BF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Feuil1!$A$2:$A$20</c:f>
              <c:numCache>
                <c:formatCode>General</c:formatCode>
                <c:ptCount val="19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</c:numCache>
            </c:numRef>
          </c:cat>
          <c:val>
            <c:numRef>
              <c:f>Feuil1!$B$2:$B$20</c:f>
              <c:numCache>
                <c:formatCode>0</c:formatCode>
                <c:ptCount val="19"/>
                <c:pt idx="0">
                  <c:v>55</c:v>
                </c:pt>
                <c:pt idx="1">
                  <c:v>60</c:v>
                </c:pt>
                <c:pt idx="2">
                  <c:v>54</c:v>
                </c:pt>
                <c:pt idx="4">
                  <c:v>48</c:v>
                </c:pt>
                <c:pt idx="5">
                  <c:v>42</c:v>
                </c:pt>
                <c:pt idx="6">
                  <c:v>38</c:v>
                </c:pt>
                <c:pt idx="8">
                  <c:v>47</c:v>
                </c:pt>
                <c:pt idx="9">
                  <c:v>58</c:v>
                </c:pt>
                <c:pt idx="10">
                  <c:v>51</c:v>
                </c:pt>
                <c:pt idx="12">
                  <c:v>26</c:v>
                </c:pt>
                <c:pt idx="13">
                  <c:v>17</c:v>
                </c:pt>
                <c:pt idx="14">
                  <c:v>8</c:v>
                </c:pt>
                <c:pt idx="16">
                  <c:v>16</c:v>
                </c:pt>
                <c:pt idx="17">
                  <c:v>29</c:v>
                </c:pt>
                <c:pt idx="1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1197-4892-A3A2-E6C801C5B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904665448380823E-2"/>
          <c:y val="1.8004117414064363E-2"/>
          <c:w val="0.86019066910323871"/>
          <c:h val="0.954990266240387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Considered</c:v>
                </c:pt>
              </c:strCache>
            </c:strRef>
          </c:tx>
          <c:spPr>
            <a:solidFill>
              <a:srgbClr val="56B4C0">
                <a:lumMod val="40000"/>
                <a:lumOff val="6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FE7D-42B1-9043-D6166923CCFD}"/>
              </c:ext>
            </c:extLst>
          </c:dPt>
          <c:dPt>
            <c:idx val="1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03-FE7D-42B1-9043-D6166923CCF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E7D-42B1-9043-D6166923CCFD}"/>
              </c:ext>
            </c:extLst>
          </c:dPt>
          <c:dPt>
            <c:idx val="4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6-FE7D-42B1-9043-D6166923CCFD}"/>
              </c:ext>
            </c:extLst>
          </c:dPt>
          <c:dPt>
            <c:idx val="5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08-FE7D-42B1-9043-D6166923CCF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E7D-42B1-9043-D6166923CCFD}"/>
              </c:ext>
            </c:extLst>
          </c:dPt>
          <c:dPt>
            <c:idx val="8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B-FE7D-42B1-9043-D6166923CCFD}"/>
              </c:ext>
            </c:extLst>
          </c:dPt>
          <c:dPt>
            <c:idx val="9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0D-FE7D-42B1-9043-D6166923CCFD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FE7D-42B1-9043-D6166923CCFD}"/>
              </c:ext>
            </c:extLst>
          </c:dPt>
          <c:dPt>
            <c:idx val="12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0-FE7D-42B1-9043-D6166923CCFD}"/>
              </c:ext>
            </c:extLst>
          </c:dPt>
          <c:dPt>
            <c:idx val="13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12-FE7D-42B1-9043-D6166923CCF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FE7D-42B1-9043-D6166923CCFD}"/>
              </c:ext>
            </c:extLst>
          </c:dPt>
          <c:dPt>
            <c:idx val="16"/>
            <c:invertIfNegative val="0"/>
            <c:bubble3D val="0"/>
            <c:spPr>
              <a:solidFill>
                <a:srgbClr val="56B4C0">
                  <a:lumMod val="5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5-FE7D-42B1-9043-D6166923CCFD}"/>
              </c:ext>
            </c:extLst>
          </c:dPt>
          <c:dPt>
            <c:idx val="17"/>
            <c:invertIfNegative val="0"/>
            <c:bubble3D val="0"/>
            <c:spPr>
              <a:solidFill>
                <a:srgbClr val="56B4C0"/>
              </a:solidFill>
            </c:spPr>
            <c:extLst>
              <c:ext xmlns:c16="http://schemas.microsoft.com/office/drawing/2014/chart" uri="{C3380CC4-5D6E-409C-BE32-E72D297353CC}">
                <c16:uniqueId val="{00000017-FE7D-42B1-9043-D6166923CCFD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FE7D-42B1-9043-D6166923CCFD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FE7D-42B1-9043-D6166923CCFD}"/>
              </c:ext>
            </c:extLst>
          </c:dPt>
          <c:dLbls>
            <c:dLbl>
              <c:idx val="1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E7D-42B1-9043-D6166923CCFD}"/>
                </c:ext>
              </c:extLst>
            </c:dLbl>
            <c:dLbl>
              <c:idx val="5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E7D-42B1-9043-D6166923CCFD}"/>
                </c:ext>
              </c:extLst>
            </c:dLbl>
            <c:dLbl>
              <c:idx val="8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FE7D-42B1-9043-D6166923CCFD}"/>
                </c:ext>
              </c:extLst>
            </c:dLbl>
            <c:dLbl>
              <c:idx val="9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FE7D-42B1-9043-D6166923CCFD}"/>
                </c:ext>
              </c:extLst>
            </c:dLbl>
            <c:dLbl>
              <c:idx val="13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FE7D-42B1-9043-D6166923CCFD}"/>
                </c:ext>
              </c:extLst>
            </c:dLbl>
            <c:dLbl>
              <c:idx val="17"/>
              <c:spPr>
                <a:solidFill>
                  <a:srgbClr val="B5E153"/>
                </a:solidFill>
                <a:ln w="12700">
                  <a:solidFill>
                    <a:srgbClr val="FFFFFF"/>
                  </a:solidFill>
                  <a:prstDash val="solid"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0" i="0" u="none" strike="noStrike" kern="1200" baseline="0">
                      <a:solidFill>
                        <a:srgbClr val="FFFFFF"/>
                      </a:solidFill>
                      <a:latin typeface="BNPP Sans" panose="02000000000000000000" charset="0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FE7D-42B1-9043-D6166923C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0" i="0" u="none" strike="noStrike" kern="1200" baseline="0">
                    <a:solidFill>
                      <a:schemeClr val="tx1"/>
                    </a:solidFill>
                    <a:latin typeface="BNPP Sans" panose="02000000000000000000" charset="0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Feuil1!$A$2:$A$20</c:f>
              <c:numCache>
                <c:formatCode>General</c:formatCode>
                <c:ptCount val="19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4">
                  <c:v>2025</c:v>
                </c:pt>
                <c:pt idx="5">
                  <c:v>2024</c:v>
                </c:pt>
                <c:pt idx="6">
                  <c:v>2023</c:v>
                </c:pt>
                <c:pt idx="8">
                  <c:v>2025</c:v>
                </c:pt>
                <c:pt idx="9">
                  <c:v>2024</c:v>
                </c:pt>
                <c:pt idx="10">
                  <c:v>2023</c:v>
                </c:pt>
                <c:pt idx="12">
                  <c:v>2025</c:v>
                </c:pt>
                <c:pt idx="13">
                  <c:v>2024</c:v>
                </c:pt>
                <c:pt idx="14">
                  <c:v>2023</c:v>
                </c:pt>
                <c:pt idx="16">
                  <c:v>2025</c:v>
                </c:pt>
                <c:pt idx="17">
                  <c:v>2024</c:v>
                </c:pt>
                <c:pt idx="18">
                  <c:v>2023</c:v>
                </c:pt>
              </c:numCache>
            </c:numRef>
          </c:cat>
          <c:val>
            <c:numRef>
              <c:f>Feuil1!$B$2:$B$20</c:f>
              <c:numCache>
                <c:formatCode>0</c:formatCode>
                <c:ptCount val="19"/>
                <c:pt idx="0">
                  <c:v>73</c:v>
                </c:pt>
                <c:pt idx="1">
                  <c:v>73</c:v>
                </c:pt>
                <c:pt idx="2">
                  <c:v>69</c:v>
                </c:pt>
                <c:pt idx="4">
                  <c:v>34</c:v>
                </c:pt>
                <c:pt idx="5">
                  <c:v>32</c:v>
                </c:pt>
                <c:pt idx="6">
                  <c:v>26</c:v>
                </c:pt>
                <c:pt idx="8">
                  <c:v>47</c:v>
                </c:pt>
                <c:pt idx="9">
                  <c:v>44</c:v>
                </c:pt>
                <c:pt idx="10">
                  <c:v>39</c:v>
                </c:pt>
                <c:pt idx="12">
                  <c:v>17</c:v>
                </c:pt>
                <c:pt idx="13">
                  <c:v>16</c:v>
                </c:pt>
                <c:pt idx="14">
                  <c:v>12</c:v>
                </c:pt>
                <c:pt idx="16">
                  <c:v>30</c:v>
                </c:pt>
                <c:pt idx="17">
                  <c:v>28</c:v>
                </c:pt>
                <c:pt idx="18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FE7D-42B1-9043-D6166923CC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39156352"/>
        <c:axId val="739157888"/>
      </c:barChart>
      <c:catAx>
        <c:axId val="7391563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739157888"/>
        <c:crosses val="autoZero"/>
        <c:auto val="1"/>
        <c:lblAlgn val="ctr"/>
        <c:lblOffset val="100"/>
        <c:noMultiLvlLbl val="0"/>
      </c:catAx>
      <c:valAx>
        <c:axId val="739157888"/>
        <c:scaling>
          <c:orientation val="minMax"/>
          <c:max val="12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73915635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/>
      </a:pPr>
      <a:endParaRPr lang="sk-SK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A8206-14FE-421C-905D-2ECB6981DF5F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9315F-931E-40B5-A461-5BC42B780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79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D91F375-ABD4-43B0-95A2-6A338A4A5C04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58750" y="768350"/>
            <a:ext cx="67818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3EF5842-04F3-4695-8C7E-60D49603CB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60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6458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2914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19373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25828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32285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38738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45197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51653" algn="l" defTabSz="121291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98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959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79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27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358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66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249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285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79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43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77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0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493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58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057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877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00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752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98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54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586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56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19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7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093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389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410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660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192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4604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3797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2851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02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764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0578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018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0886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736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505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5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215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22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31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600" b="0" i="0">
              <a:solidFill>
                <a:srgbClr val="00915A"/>
              </a:solidFill>
            </a:endParaRPr>
          </a:p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1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60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46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F5842-04F3-4695-8C7E-60D49603CB5D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02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0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58750" y="768350"/>
            <a:ext cx="6781800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i="0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F5842-04F3-4695-8C7E-60D49603CB5D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1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18749"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3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7" name="Image 6" descr="Une image contenant arbre, plein air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5189B947-AE26-22DE-AF84-EB38376C2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3155" r="21315" b="410"/>
          <a:stretch/>
        </p:blipFill>
        <p:spPr>
          <a:xfrm>
            <a:off x="4716206" y="1100901"/>
            <a:ext cx="4607859" cy="4657786"/>
          </a:xfrm>
          <a:prstGeom prst="rect">
            <a:avLst/>
          </a:prstGeom>
        </p:spPr>
      </p:pic>
      <p:pic>
        <p:nvPicPr>
          <p:cNvPr id="2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C23ABB1B-090B-7C7A-CB2A-D87C49547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1" y="5461698"/>
            <a:ext cx="2148936" cy="1351722"/>
          </a:xfrm>
          <a:prstGeom prst="rect">
            <a:avLst/>
          </a:prstGeom>
        </p:spPr>
      </p:pic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DE9E2B66-24A9-D43E-BEB5-788130AC81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28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531224" cy="5402849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869379AB-F44B-DBD9-4B44-ECBE71B14D03}"/>
              </a:ext>
            </a:extLst>
          </p:cNvPr>
          <p:cNvSpPr/>
          <p:nvPr userDrawn="1"/>
        </p:nvSpPr>
        <p:spPr>
          <a:xfrm>
            <a:off x="-1" y="0"/>
            <a:ext cx="5531225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7621BA-8873-4A6E-AD71-A66DF0E702A7}"/>
              </a:ext>
            </a:extLst>
          </p:cNvPr>
          <p:cNvSpPr>
            <a:spLocks/>
          </p:cNvSpPr>
          <p:nvPr userDrawn="1"/>
        </p:nvSpPr>
        <p:spPr>
          <a:xfrm>
            <a:off x="5384800" y="444500"/>
            <a:ext cx="6356350" cy="589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027D10-F55C-0171-C2F9-71F875093ABE}"/>
              </a:ext>
            </a:extLst>
          </p:cNvPr>
          <p:cNvSpPr/>
          <p:nvPr userDrawn="1"/>
        </p:nvSpPr>
        <p:spPr>
          <a:xfrm>
            <a:off x="4540250" y="444500"/>
            <a:ext cx="844550" cy="4958349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2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17CB912C-6BD2-FAA9-EEDA-6B6575C5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1" y="5461698"/>
            <a:ext cx="2148936" cy="1351722"/>
          </a:xfrm>
          <a:prstGeom prst="rect">
            <a:avLst/>
          </a:prstGeom>
        </p:spPr>
      </p:pic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B08A5562-9706-A3E2-30E5-CA8251E8D3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87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83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0D22A4-87FB-8EEB-D6E5-D7D68BD7A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84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E0BE0D-393B-60CA-2BCE-48669B141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1355" y="5857112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150CD8-0511-28DF-EDEF-F0FE8B5E3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4964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7DD7BF56-08C7-AAB1-A4D0-9816D2BE2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FBCEC2-14F4-707F-1FBC-EEAA1B75C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11188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DCD3BAC6-1622-E4F4-0D85-0C5894873F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AC733B-4088-78C3-6D60-67FEDF23C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34147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5E4A4F57-2651-01CE-5BCD-09ACB8C49B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D1B407-9018-7E22-5F7A-4080237736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7870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2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F2E97A8A-95AA-8BEB-AF5A-0461A6AFC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1" y="5461698"/>
            <a:ext cx="2148936" cy="1351722"/>
          </a:xfrm>
          <a:prstGeom prst="rect">
            <a:avLst/>
          </a:prstGeom>
        </p:spPr>
      </p:pic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7CEB58A1-F98D-DC0B-94C6-39E4290168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41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81DA51-B771-96B6-A7D1-E3FD42C9443E}"/>
              </a:ext>
            </a:extLst>
          </p:cNvPr>
          <p:cNvGrpSpPr/>
          <p:nvPr userDrawn="1"/>
        </p:nvGrpSpPr>
        <p:grpSpPr>
          <a:xfrm>
            <a:off x="195587" y="5488152"/>
            <a:ext cx="3679728" cy="1147933"/>
            <a:chOff x="195586" y="5340754"/>
            <a:chExt cx="4152217" cy="129533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0819AE5-48C2-89AD-6EAF-AB43DF4CA6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1941"/>
            <a:stretch/>
          </p:blipFill>
          <p:spPr>
            <a:xfrm>
              <a:off x="195586" y="5340754"/>
              <a:ext cx="1168758" cy="129533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4863196-BA44-389E-384F-3DA7EA6A35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8375"/>
            <a:stretch/>
          </p:blipFill>
          <p:spPr>
            <a:xfrm>
              <a:off x="1364343" y="5340754"/>
              <a:ext cx="2983460" cy="129533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7" name="Image 6" descr="Une image contenant arbre, plein air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5189B947-AE26-22DE-AF84-EB38376C2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3155" r="21315" b="410"/>
          <a:stretch/>
        </p:blipFill>
        <p:spPr>
          <a:xfrm>
            <a:off x="4716206" y="1100901"/>
            <a:ext cx="4607859" cy="46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78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531224" cy="5402849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869379AB-F44B-DBD9-4B44-ECBE71B14D03}"/>
              </a:ext>
            </a:extLst>
          </p:cNvPr>
          <p:cNvSpPr/>
          <p:nvPr userDrawn="1"/>
        </p:nvSpPr>
        <p:spPr>
          <a:xfrm>
            <a:off x="-1" y="0"/>
            <a:ext cx="5531225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7621BA-8873-4A6E-AD71-A66DF0E702A7}"/>
              </a:ext>
            </a:extLst>
          </p:cNvPr>
          <p:cNvSpPr>
            <a:spLocks/>
          </p:cNvSpPr>
          <p:nvPr userDrawn="1"/>
        </p:nvSpPr>
        <p:spPr>
          <a:xfrm>
            <a:off x="5384800" y="444500"/>
            <a:ext cx="6356350" cy="589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027D10-F55C-0171-C2F9-71F875093ABE}"/>
              </a:ext>
            </a:extLst>
          </p:cNvPr>
          <p:cNvSpPr/>
          <p:nvPr userDrawn="1"/>
        </p:nvSpPr>
        <p:spPr>
          <a:xfrm>
            <a:off x="4540250" y="444500"/>
            <a:ext cx="844550" cy="4958349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6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8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0D22A4-87FB-8EEB-D6E5-D7D68BD7A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E0BE0D-393B-60CA-2BCE-48669B141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1355" y="5857112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150CD8-0511-28DF-EDEF-F0FE8B5E3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2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77198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7DD7BF56-08C7-AAB1-A4D0-9816D2BE2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FBCEC2-14F4-707F-1FBC-EEAA1B75C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89899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DCD3BAC6-1622-E4F4-0D85-0C5894873F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AC733B-4088-78C3-6D60-67FEDF23C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9248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5E4A4F57-2651-01CE-5BCD-09ACB8C49B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D1B407-9018-7E22-5F7A-4080237736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7502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7CEB58A1-F98D-DC0B-94C6-39E429016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  <p:pic>
        <p:nvPicPr>
          <p:cNvPr id="4" name="Picture 2" descr="Arval Logo Png">
            <a:extLst>
              <a:ext uri="{FF2B5EF4-FFF2-40B4-BE49-F238E27FC236}">
                <a16:creationId xmlns:a16="http://schemas.microsoft.com/office/drawing/2014/main" id="{7675DA07-D854-04E9-FB5C-5FDC426495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1" y="5494944"/>
            <a:ext cx="2060661" cy="129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92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31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81DA51-B771-96B6-A7D1-E3FD42C9443E}"/>
              </a:ext>
            </a:extLst>
          </p:cNvPr>
          <p:cNvGrpSpPr/>
          <p:nvPr userDrawn="1"/>
        </p:nvGrpSpPr>
        <p:grpSpPr>
          <a:xfrm>
            <a:off x="195587" y="5488152"/>
            <a:ext cx="3679728" cy="1147933"/>
            <a:chOff x="195586" y="5340754"/>
            <a:chExt cx="4152217" cy="129533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0819AE5-48C2-89AD-6EAF-AB43DF4CA6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586" y="5340754"/>
              <a:ext cx="1168758" cy="129533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4863196-BA44-389E-384F-3DA7EA6A35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4343" y="5340754"/>
              <a:ext cx="2983460" cy="129533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1744" y="582354"/>
            <a:ext cx="4465292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7" name="Image 6" descr="Une image contenant arbre, plein air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5189B947-AE26-22DE-AF84-EB38376C2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206" y="1100901"/>
            <a:ext cx="4607859" cy="46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06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531224" cy="5402849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869379AB-F44B-DBD9-4B44-ECBE71B14D03}"/>
              </a:ext>
            </a:extLst>
          </p:cNvPr>
          <p:cNvSpPr/>
          <p:nvPr userDrawn="1"/>
        </p:nvSpPr>
        <p:spPr>
          <a:xfrm>
            <a:off x="-1" y="0"/>
            <a:ext cx="5531225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7621BA-8873-4A6E-AD71-A66DF0E702A7}"/>
              </a:ext>
            </a:extLst>
          </p:cNvPr>
          <p:cNvSpPr>
            <a:spLocks/>
          </p:cNvSpPr>
          <p:nvPr userDrawn="1"/>
        </p:nvSpPr>
        <p:spPr>
          <a:xfrm>
            <a:off x="5384800" y="444500"/>
            <a:ext cx="6356350" cy="58928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027D10-F55C-0171-C2F9-71F875093ABE}"/>
              </a:ext>
            </a:extLst>
          </p:cNvPr>
          <p:cNvSpPr/>
          <p:nvPr userDrawn="1"/>
        </p:nvSpPr>
        <p:spPr>
          <a:xfrm>
            <a:off x="4540250" y="444500"/>
            <a:ext cx="844550" cy="4958349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57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13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0D22A4-87FB-8EEB-D6E5-D7D68BD7A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3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E0BE0D-393B-60CA-2BCE-48669B141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355" y="5857112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150CD8-0511-28DF-EDEF-F0FE8B5E3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8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20071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7DD7BF56-08C7-AAB1-A4D0-9816D2BE2E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FBCEC2-14F4-707F-1FBC-EEAA1B75C7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75835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21244" y="608365"/>
            <a:ext cx="692237" cy="0"/>
          </a:xfrm>
          <a:prstGeom prst="line">
            <a:avLst/>
          </a:prstGeom>
          <a:ln>
            <a:solidFill>
              <a:srgbClr val="009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633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>
              <a:buNone/>
              <a:defRPr sz="2400" b="1" cap="all" spc="300" baseline="0">
                <a:solidFill>
                  <a:schemeClr val="tx2"/>
                </a:solidFill>
                <a:latin typeface="BNPP Sans Condensed" panose="02000000000000000000" pitchFamily="2" charset="0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DCD3BAC6-1622-E4F4-0D85-0C5894873F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AC733B-4088-78C3-6D60-67FEDF23CE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49093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5E4A4F57-2651-01CE-5BCD-09ACB8C49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D1B407-9018-7E22-5F7A-4080237736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76794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05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45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78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88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95335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713" y="6285927"/>
            <a:ext cx="380070" cy="346923"/>
          </a:xfrm>
          <a:prstGeom prst="rect">
            <a:avLst/>
          </a:prstGeom>
        </p:spPr>
      </p:pic>
      <p:pic>
        <p:nvPicPr>
          <p:cNvPr id="4" name="Picture 2" descr="Arval Logo Png">
            <a:extLst>
              <a:ext uri="{FF2B5EF4-FFF2-40B4-BE49-F238E27FC236}">
                <a16:creationId xmlns:a16="http://schemas.microsoft.com/office/drawing/2014/main" id="{FBC83345-B877-7B52-DDAD-674D14F341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4" y="6157741"/>
            <a:ext cx="951384" cy="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456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0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206" y="6251223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1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1" y="478939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72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280" cap="all" baseline="0">
                <a:solidFill>
                  <a:schemeClr val="bg1"/>
                </a:solidFill>
                <a:latin typeface="+mj-lt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18749"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2" y="5088836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5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1" y="478939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72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280" cap="all" baseline="0">
                <a:solidFill>
                  <a:schemeClr val="bg1"/>
                </a:solidFill>
                <a:latin typeface="+mj-lt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6" y="5340755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6" y="5840078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7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9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2" y="5088836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5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5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17251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</p:spTree>
    <p:extLst>
      <p:ext uri="{BB962C8B-B14F-4D97-AF65-F5344CB8AC3E}">
        <p14:creationId xmlns:p14="http://schemas.microsoft.com/office/powerpoint/2010/main" val="3970898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40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795" spc="298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3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3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9450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04523" rtl="0" eaLnBrk="1" latinLnBrk="0" hangingPunct="1">
              <a:spcBef>
                <a:spcPts val="264"/>
              </a:spcBef>
              <a:buClr>
                <a:schemeClr val="accent4"/>
              </a:buClr>
              <a:buSzPct val="100000"/>
              <a:buFontTx/>
              <a:buNone/>
              <a:defRPr lang="en-GB" sz="2386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795" spc="298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13" y="6285928"/>
            <a:ext cx="380070" cy="346923"/>
          </a:xfrm>
          <a:prstGeom prst="rect">
            <a:avLst/>
          </a:prstGeom>
        </p:spPr>
      </p:pic>
      <p:pic>
        <p:nvPicPr>
          <p:cNvPr id="4" name="Picture 2" descr="Arval Logo Png">
            <a:extLst>
              <a:ext uri="{FF2B5EF4-FFF2-40B4-BE49-F238E27FC236}">
                <a16:creationId xmlns:a16="http://schemas.microsoft.com/office/drawing/2014/main" id="{1BBE1EF5-B4A0-2E70-6E22-C44BE1511E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4" y="6157741"/>
            <a:ext cx="951384" cy="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53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40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795" spc="298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1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1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795" spc="298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3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3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07" y="6251224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1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90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18749"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46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0" y="478938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300" cap="all" baseline="0">
                <a:solidFill>
                  <a:schemeClr val="bg1"/>
                </a:solidFill>
                <a:latin typeface="+mj-lt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" y="5340754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5" y="5840077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6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8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1" y="5088835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4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6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81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2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2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832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13" y="6285927"/>
            <a:ext cx="380070" cy="346923"/>
          </a:xfrm>
          <a:prstGeom prst="rect">
            <a:avLst/>
          </a:prstGeom>
        </p:spPr>
      </p:pic>
      <p:pic>
        <p:nvPicPr>
          <p:cNvPr id="13" name="Picture 2" descr="Arval Logo Png">
            <a:extLst>
              <a:ext uri="{FF2B5EF4-FFF2-40B4-BE49-F238E27FC236}">
                <a16:creationId xmlns:a16="http://schemas.microsoft.com/office/drawing/2014/main" id="{838786B4-FCD0-366F-F26F-CEC0128F25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4" y="6159600"/>
            <a:ext cx="951384" cy="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rval Logo Png">
            <a:extLst>
              <a:ext uri="{FF2B5EF4-FFF2-40B4-BE49-F238E27FC236}">
                <a16:creationId xmlns:a16="http://schemas.microsoft.com/office/drawing/2014/main" id="{9972D42B-84F6-D699-EDC4-B929AB55AD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4" y="6157741"/>
            <a:ext cx="951384" cy="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8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lang="en-GB" sz="2400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3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6" name="Picture 5" descr="A green oval with black text&#10;&#10;Description automatically generated">
            <a:extLst>
              <a:ext uri="{FF2B5EF4-FFF2-40B4-BE49-F238E27FC236}">
                <a16:creationId xmlns:a16="http://schemas.microsoft.com/office/drawing/2014/main" id="{8FC476E7-1779-DBB5-8D44-19C6E6F1A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4" y="6160168"/>
            <a:ext cx="951384" cy="598440"/>
          </a:xfrm>
          <a:prstGeom prst="rect">
            <a:avLst/>
          </a:prstGeom>
        </p:spPr>
      </p:pic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13" y="6285927"/>
            <a:ext cx="380070" cy="34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9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92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06" y="6251223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54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1" y="478939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72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280" cap="all" baseline="0">
                <a:solidFill>
                  <a:schemeClr val="bg1"/>
                </a:solidFill>
                <a:latin typeface="+mj-lt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907A2E-445F-470A-BDCC-D1A94632A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18749"/>
          <a:stretch/>
        </p:blipFill>
        <p:spPr>
          <a:xfrm>
            <a:off x="430238" y="432242"/>
            <a:ext cx="11261674" cy="46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190F1AC-373C-A577-CD26-BF9D5AA86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2" y="5088836"/>
            <a:ext cx="2148936" cy="1351722"/>
          </a:xfrm>
          <a:prstGeom prst="rect">
            <a:avLst/>
          </a:prstGeom>
        </p:spPr>
      </p:pic>
      <p:pic>
        <p:nvPicPr>
          <p:cNvPr id="5" name="Image 4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5665BB5A-555D-B41B-0ED1-F867884A18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5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16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17291" y="478939"/>
            <a:ext cx="7064085" cy="1334985"/>
          </a:xfrm>
        </p:spPr>
        <p:txBody>
          <a:bodyPr anchor="t">
            <a:noAutofit/>
          </a:bodyPr>
          <a:lstStyle>
            <a:lvl1pPr algn="l">
              <a:lnSpc>
                <a:spcPct val="85000"/>
              </a:lnSpc>
              <a:defRPr sz="4772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</a:t>
            </a:r>
            <a:br>
              <a:rPr lang="en-GB" noProof="0"/>
            </a:br>
            <a:r>
              <a:rPr lang="en-GB" noProof="0"/>
              <a:t>on multi-lines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17290" y="1800794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rmAutofit/>
          </a:bodyPr>
          <a:lstStyle>
            <a:lvl1pPr marL="0" indent="0" algn="l">
              <a:buNone/>
              <a:defRPr sz="3280" cap="all" baseline="0">
                <a:solidFill>
                  <a:schemeClr val="bg1"/>
                </a:solidFill>
                <a:latin typeface="+mj-lt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subtitle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19AE5-48C2-89AD-6EAF-AB43DF4CA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6" y="5340755"/>
            <a:ext cx="4165379" cy="12953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BB4AC-BE04-B7DE-09E1-187676E20B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1356" y="5840078"/>
            <a:ext cx="3145355" cy="2966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 5" descr="Une image contenant personne, habits, bâtiment, plein air&#10;&#10;Description générée automatiquement">
            <a:extLst>
              <a:ext uri="{FF2B5EF4-FFF2-40B4-BE49-F238E27FC236}">
                <a16:creationId xmlns:a16="http://schemas.microsoft.com/office/drawing/2014/main" id="{201B2F9E-3409-769F-0D70-02935396D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7" y="477466"/>
            <a:ext cx="11761911" cy="45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04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18992"/>
          <a:stretch/>
        </p:blipFill>
        <p:spPr>
          <a:xfrm>
            <a:off x="0" y="20440"/>
            <a:ext cx="12122150" cy="484223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  <p:pic>
        <p:nvPicPr>
          <p:cNvPr id="3" name="Picture 7" descr="A green oval with black text&#10;&#10;Description automatically generated">
            <a:extLst>
              <a:ext uri="{FF2B5EF4-FFF2-40B4-BE49-F238E27FC236}">
                <a16:creationId xmlns:a16="http://schemas.microsoft.com/office/drawing/2014/main" id="{DB6D1937-BCFF-259A-4285-952D13F51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2" y="5088836"/>
            <a:ext cx="2148936" cy="1351722"/>
          </a:xfrm>
          <a:prstGeom prst="rect">
            <a:avLst/>
          </a:prstGeom>
        </p:spPr>
      </p:pic>
      <p:pic>
        <p:nvPicPr>
          <p:cNvPr id="7" name="Image 6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E7BDFB8-DB47-049A-FA23-F45D7A40E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5" y="5323146"/>
            <a:ext cx="967478" cy="8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736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22150" cy="4862674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</p:spTree>
    <p:extLst>
      <p:ext uri="{BB962C8B-B14F-4D97-AF65-F5344CB8AC3E}">
        <p14:creationId xmlns:p14="http://schemas.microsoft.com/office/powerpoint/2010/main" val="3821644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40"/>
            <a:ext cx="12122150" cy="604825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2122150" cy="6068692"/>
          </a:xfrm>
          <a:prstGeom prst="rect">
            <a:avLst/>
          </a:pr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0"/>
          </a:p>
        </p:txBody>
      </p:sp>
      <p:cxnSp>
        <p:nvCxnSpPr>
          <p:cNvPr id="3" name="Connecteur droit 14"/>
          <p:cNvCxnSpPr/>
          <p:nvPr userDrawn="1"/>
        </p:nvCxnSpPr>
        <p:spPr>
          <a:xfrm>
            <a:off x="453388" y="6068692"/>
            <a:ext cx="112153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795" spc="298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PPT_43-06.png">
            <a:extLst>
              <a:ext uri="{FF2B5EF4-FFF2-40B4-BE49-F238E27FC236}">
                <a16:creationId xmlns:a16="http://schemas.microsoft.com/office/drawing/2014/main" id="{04880A7A-CCE8-33FC-CDBE-5ECBF1FA89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3" y="6262699"/>
            <a:ext cx="1864905" cy="43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661B6D-DCBF-8C06-FC41-75B3BAFD18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9845" y="6382763"/>
            <a:ext cx="2382460" cy="2247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308335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1054" y="125256"/>
            <a:ext cx="7063300" cy="432100"/>
          </a:xfrm>
          <a:prstGeom prst="rect">
            <a:avLst/>
          </a:prstGeom>
        </p:spPr>
        <p:txBody>
          <a:bodyPr lIns="91425" tIns="45712" rIns="91425" bIns="45712" anchor="ctr">
            <a:noAutofit/>
          </a:bodyPr>
          <a:lstStyle>
            <a:lvl1pPr marL="0" indent="0" algn="l" defTabSz="1204523" rtl="0" eaLnBrk="1" latinLnBrk="0" hangingPunct="1">
              <a:spcBef>
                <a:spcPts val="264"/>
              </a:spcBef>
              <a:buClr>
                <a:schemeClr val="accent4"/>
              </a:buClr>
              <a:buSzPct val="100000"/>
              <a:buFontTx/>
              <a:buNone/>
              <a:defRPr lang="en-GB" sz="2386" b="1" kern="1200" noProof="0" dirty="0">
                <a:solidFill>
                  <a:schemeClr val="bg1"/>
                </a:solidFill>
                <a:latin typeface="BNPP Sans Condensed" panose="02000000000000000000" pitchFamily="50" charset="0"/>
                <a:ea typeface="+mn-ea"/>
                <a:cs typeface="+mn-cs"/>
              </a:defRPr>
            </a:lvl1pPr>
            <a:lvl2pPr marL="603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INSERT TITLE</a:t>
            </a:r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795" spc="298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2" name="Image 1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E26E1637-3302-1D4C-6ADD-827800C1E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13" y="6285928"/>
            <a:ext cx="380070" cy="346923"/>
          </a:xfrm>
          <a:prstGeom prst="rect">
            <a:avLst/>
          </a:prstGeom>
        </p:spPr>
      </p:pic>
      <p:pic>
        <p:nvPicPr>
          <p:cNvPr id="13" name="Picture 2" descr="Arval Logo Png">
            <a:extLst>
              <a:ext uri="{FF2B5EF4-FFF2-40B4-BE49-F238E27FC236}">
                <a16:creationId xmlns:a16="http://schemas.microsoft.com/office/drawing/2014/main" id="{838786B4-FCD0-366F-F26F-CEC0128F25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4" y="6159600"/>
            <a:ext cx="951384" cy="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rval Logo Png">
            <a:extLst>
              <a:ext uri="{FF2B5EF4-FFF2-40B4-BE49-F238E27FC236}">
                <a16:creationId xmlns:a16="http://schemas.microsoft.com/office/drawing/2014/main" id="{9972D42B-84F6-D699-EDC4-B929AB55AD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4" y="6157742"/>
            <a:ext cx="951384" cy="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78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40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795" spc="298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30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1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5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9"/>
          <a:stretch/>
        </p:blipFill>
        <p:spPr>
          <a:xfrm>
            <a:off x="0" y="20439"/>
            <a:ext cx="12122150" cy="6048253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PRESENTATION NAME  </a:t>
            </a:r>
            <a:endParaRPr lang="en-GB" sz="800" spc="30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377492" y="6427629"/>
            <a:ext cx="0" cy="14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4" descr="A green oval with black text&#10;&#10;Description automatically generated">
            <a:extLst>
              <a:ext uri="{FF2B5EF4-FFF2-40B4-BE49-F238E27FC236}">
                <a16:creationId xmlns:a16="http://schemas.microsoft.com/office/drawing/2014/main" id="{3E084B8E-1A60-FB16-E044-F9BD02745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37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2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0179">
              <a:defRPr/>
            </a:pPr>
            <a:r>
              <a:rPr lang="en-US" sz="795" spc="298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795" spc="298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3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3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4" y="6409140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79012"/>
            <a:fld id="{0A6EC1AB-5B10-4F03-AEBD-AC67DF909371}" type="slidenum">
              <a:rPr lang="en-US" sz="795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79012"/>
              <a:t>‹#›</a:t>
            </a:fld>
            <a:endParaRPr lang="en-US" sz="795" b="1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07" y="6251224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1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6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9445451" y="6418104"/>
            <a:ext cx="1885061" cy="18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1219444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7360">
              <a:defRPr/>
            </a:pPr>
            <a:r>
              <a:rPr lang="en-US" sz="800" spc="300" dirty="0">
                <a:solidFill>
                  <a:schemeClr val="bg1">
                    <a:lumMod val="50000"/>
                  </a:schemeClr>
                </a:solidFill>
                <a:latin typeface="BNPP Sans Light" pitchFamily="50" charset="0"/>
              </a:rPr>
              <a:t>Fleet and Mobility Barometer 2025</a:t>
            </a:r>
            <a:endParaRPr lang="en-GB" sz="800" spc="300" dirty="0">
              <a:solidFill>
                <a:schemeClr val="bg1">
                  <a:lumMod val="50000"/>
                </a:schemeClr>
              </a:solidFill>
              <a:latin typeface="BNPP Sans Light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9"/>
          <p:cNvCxnSpPr/>
          <p:nvPr userDrawn="1"/>
        </p:nvCxnSpPr>
        <p:spPr>
          <a:xfrm>
            <a:off x="11377492" y="6427629"/>
            <a:ext cx="1" cy="1619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 userDrawn="1"/>
        </p:nvSpPr>
        <p:spPr>
          <a:xfrm>
            <a:off x="11186713" y="6409139"/>
            <a:ext cx="742801" cy="24267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085415"/>
            <a:fld id="{0A6EC1AB-5B10-4F03-AEBD-AC67DF909371}" type="slidenum">
              <a:rPr lang="en-US" sz="800" b="1" smtClean="0">
                <a:solidFill>
                  <a:schemeClr val="tx1"/>
                </a:solidFill>
                <a:latin typeface="BNPP Sans Light" panose="02000503020000020004" pitchFamily="50" charset="0"/>
                <a:cs typeface="Arial"/>
              </a:rPr>
              <a:pPr algn="ctr" defTabSz="1085415"/>
              <a:t>‹#›</a:t>
            </a:fld>
            <a:endParaRPr lang="en-US" sz="800" b="1" dirty="0">
              <a:solidFill>
                <a:schemeClr val="tx1"/>
              </a:solidFill>
              <a:latin typeface="BNPP Sans Light" panose="02000503020000020004" pitchFamily="50" charset="0"/>
              <a:cs typeface="Arial"/>
            </a:endParaRPr>
          </a:p>
        </p:txBody>
      </p:sp>
      <p:pic>
        <p:nvPicPr>
          <p:cNvPr id="5" name="Picture 2" descr="Ipsos – Logos Download">
            <a:extLst>
              <a:ext uri="{FF2B5EF4-FFF2-40B4-BE49-F238E27FC236}">
                <a16:creationId xmlns:a16="http://schemas.microsoft.com/office/drawing/2014/main" id="{8554D787-47E6-300C-C68A-5689EC0782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06" y="6251223"/>
            <a:ext cx="390229" cy="35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oval with black text&#10;&#10;Description automatically generated">
            <a:extLst>
              <a:ext uri="{FF2B5EF4-FFF2-40B4-BE49-F238E27FC236}">
                <a16:creationId xmlns:a16="http://schemas.microsoft.com/office/drawing/2014/main" id="{D244AD59-E3A3-CEF6-ED46-1315BA31D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0" y="6143639"/>
            <a:ext cx="914460" cy="5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5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E20863-D5FA-EFBE-82EB-C55D81CF8CE9}"/>
              </a:ext>
            </a:extLst>
          </p:cNvPr>
          <p:cNvSpPr/>
          <p:nvPr userDrawn="1"/>
        </p:nvSpPr>
        <p:spPr>
          <a:xfrm>
            <a:off x="0" y="0"/>
            <a:ext cx="5391744" cy="509905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4" name="Cadre 13">
            <a:extLst>
              <a:ext uri="{FF2B5EF4-FFF2-40B4-BE49-F238E27FC236}">
                <a16:creationId xmlns:a16="http://schemas.microsoft.com/office/drawing/2014/main" id="{CBB6EE47-54DE-91DA-860E-2D5A59652A61}"/>
              </a:ext>
            </a:extLst>
          </p:cNvPr>
          <p:cNvSpPr/>
          <p:nvPr userDrawn="1"/>
        </p:nvSpPr>
        <p:spPr>
          <a:xfrm>
            <a:off x="0" y="0"/>
            <a:ext cx="5574766" cy="6859588"/>
          </a:xfrm>
          <a:prstGeom prst="frame">
            <a:avLst>
              <a:gd name="adj1" fmla="val 2637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10A03-516F-E7D7-EA44-B81535DDB470}"/>
              </a:ext>
            </a:extLst>
          </p:cNvPr>
          <p:cNvSpPr/>
          <p:nvPr userDrawn="1"/>
        </p:nvSpPr>
        <p:spPr>
          <a:xfrm>
            <a:off x="5394960" y="582354"/>
            <a:ext cx="5019029" cy="5696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3E6DB-8F99-6198-E0ED-CC42CFB93DA3}"/>
              </a:ext>
            </a:extLst>
          </p:cNvPr>
          <p:cNvSpPr/>
          <p:nvPr userDrawn="1"/>
        </p:nvSpPr>
        <p:spPr>
          <a:xfrm>
            <a:off x="4179444" y="582355"/>
            <a:ext cx="1212300" cy="4516696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Graphique, graphisme, logo, conception&#10;&#10;Description générée automatiquement">
            <a:extLst>
              <a:ext uri="{FF2B5EF4-FFF2-40B4-BE49-F238E27FC236}">
                <a16:creationId xmlns:a16="http://schemas.microsoft.com/office/drawing/2014/main" id="{32E5D8A4-B6E9-C669-9CAB-B81AF9FCE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84" y="5696009"/>
            <a:ext cx="967478" cy="883100"/>
          </a:xfrm>
          <a:prstGeom prst="rect">
            <a:avLst/>
          </a:prstGeom>
        </p:spPr>
      </p:pic>
      <p:pic>
        <p:nvPicPr>
          <p:cNvPr id="9" name="Picture 2" descr="Arval Logo Png">
            <a:extLst>
              <a:ext uri="{FF2B5EF4-FFF2-40B4-BE49-F238E27FC236}">
                <a16:creationId xmlns:a16="http://schemas.microsoft.com/office/drawing/2014/main" id="{1BB087AB-EB78-AE75-606F-5163ED9C6E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3" y="5494944"/>
            <a:ext cx="2060661" cy="129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59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9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68" r:id="rId2"/>
    <p:sldLayoutId id="2147483864" r:id="rId3"/>
    <p:sldLayoutId id="2147483865" r:id="rId4"/>
    <p:sldLayoutId id="2147483695" r:id="rId5"/>
    <p:sldLayoutId id="2147483866" r:id="rId6"/>
    <p:sldLayoutId id="2147483867" r:id="rId7"/>
    <p:sldLayoutId id="2147483836" r:id="rId8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082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671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9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81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</p:sldLayoutIdLst>
  <p:hf hdr="0" ftr="0"/>
  <p:txStyles>
    <p:titleStyle>
      <a:lvl1pPr algn="l" defTabSz="1204523" rtl="0" eaLnBrk="1" latinLnBrk="0" hangingPunct="1">
        <a:spcBef>
          <a:spcPct val="0"/>
        </a:spcBef>
        <a:buNone/>
        <a:defRPr sz="2882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04523" rtl="0" eaLnBrk="1" latinLnBrk="0" hangingPunct="1">
        <a:spcBef>
          <a:spcPts val="264"/>
        </a:spcBef>
        <a:buClr>
          <a:schemeClr val="accent4"/>
        </a:buClr>
        <a:buSzPct val="100000"/>
        <a:buFontTx/>
        <a:buNone/>
        <a:defRPr sz="2386" kern="1200">
          <a:solidFill>
            <a:schemeClr val="tx1"/>
          </a:solidFill>
          <a:latin typeface="+mn-lt"/>
          <a:ea typeface="+mn-ea"/>
          <a:cs typeface="+mn-cs"/>
        </a:defRPr>
      </a:lvl1pPr>
      <a:lvl2pPr marL="587626" indent="-236307" algn="l" defTabSz="1204523" rtl="0" eaLnBrk="1" latinLnBrk="0" hangingPunct="1">
        <a:spcBef>
          <a:spcPts val="264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088" kern="1200">
          <a:solidFill>
            <a:schemeClr val="tx1"/>
          </a:solidFill>
          <a:latin typeface="+mn-lt"/>
          <a:ea typeface="+mn-ea"/>
          <a:cs typeface="+mn-cs"/>
        </a:defRPr>
      </a:lvl2pPr>
      <a:lvl3pPr marL="1060237" indent="-232123" algn="l" defTabSz="1204523" rtl="0" eaLnBrk="1" latinLnBrk="0" hangingPunct="1">
        <a:spcBef>
          <a:spcPts val="264"/>
        </a:spcBef>
        <a:buFont typeface="Wingdings" panose="05000000000000000000" pitchFamily="2" charset="2"/>
        <a:buChar char="§"/>
        <a:defRPr sz="1889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26563" indent="-221661" algn="l" defTabSz="1204523" rtl="0" eaLnBrk="1" latinLnBrk="0" hangingPunct="1">
        <a:spcBef>
          <a:spcPts val="264"/>
        </a:spcBef>
        <a:buFont typeface="Wingdings" panose="05000000000000000000" pitchFamily="2" charset="2"/>
        <a:buChar char="§"/>
        <a:defRPr sz="159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04523" rtl="0" eaLnBrk="1" latinLnBrk="0" hangingPunct="1">
        <a:spcBef>
          <a:spcPts val="264"/>
        </a:spcBef>
        <a:buFontTx/>
        <a:buNone/>
        <a:defRPr sz="1293" kern="1200">
          <a:solidFill>
            <a:schemeClr val="tx2"/>
          </a:solidFill>
          <a:latin typeface="+mn-lt"/>
          <a:ea typeface="+mn-ea"/>
          <a:cs typeface="+mn-cs"/>
        </a:defRPr>
      </a:lvl5pPr>
      <a:lvl6pPr marL="3312440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6pPr>
      <a:lvl7pPr marL="3914694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7pPr>
      <a:lvl8pPr marL="4516958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8pPr>
      <a:lvl9pPr marL="5119218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1pPr>
      <a:lvl2pPr marL="602262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2pPr>
      <a:lvl3pPr marL="1204523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3pPr>
      <a:lvl4pPr marL="180678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4pPr>
      <a:lvl5pPr marL="240904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5pPr>
      <a:lvl6pPr marL="3011308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6pPr>
      <a:lvl7pPr marL="361356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7pPr>
      <a:lvl8pPr marL="421583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8pPr>
      <a:lvl9pPr marL="481809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8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364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</p:sldLayoutIdLst>
  <p:hf hdr="0" ftr="0"/>
  <p:txStyles>
    <p:titleStyle>
      <a:lvl1pPr algn="l" defTabSz="1211670" rtl="0" eaLnBrk="1" latinLnBrk="0" hangingPunct="1">
        <a:spcBef>
          <a:spcPct val="0"/>
        </a:spcBef>
        <a:buNone/>
        <a:defRPr sz="29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11670" rtl="0" eaLnBrk="1" latinLnBrk="0" hangingPunct="1">
        <a:spcBef>
          <a:spcPts val="266"/>
        </a:spcBef>
        <a:buClr>
          <a:schemeClr val="accent4"/>
        </a:buClr>
        <a:buSzPct val="100000"/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113" indent="-237710" algn="l" defTabSz="1211670" rtl="0" eaLnBrk="1" latinLnBrk="0" hangingPunct="1">
        <a:spcBef>
          <a:spcPts val="266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6528" indent="-233501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9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35621" indent="-222977" algn="l" defTabSz="1211670" rtl="0" eaLnBrk="1" latinLnBrk="0" hangingPunct="1">
        <a:spcBef>
          <a:spcPts val="266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11670" rtl="0" eaLnBrk="1" latinLnBrk="0" hangingPunct="1">
        <a:spcBef>
          <a:spcPts val="266"/>
        </a:spcBef>
        <a:buFontTx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33320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924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761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595" indent="-302918" algn="l" defTabSz="12116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3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7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5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341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177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5008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846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680" algn="l" defTabSz="12116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4155" y="99049"/>
            <a:ext cx="11215375" cy="74583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78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</p:sldLayoutIdLst>
  <p:hf hdr="0" ftr="0"/>
  <p:txStyles>
    <p:titleStyle>
      <a:lvl1pPr algn="l" defTabSz="1204523" rtl="0" eaLnBrk="1" latinLnBrk="0" hangingPunct="1">
        <a:spcBef>
          <a:spcPct val="0"/>
        </a:spcBef>
        <a:buNone/>
        <a:defRPr sz="2882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204523" rtl="0" eaLnBrk="1" latinLnBrk="0" hangingPunct="1">
        <a:spcBef>
          <a:spcPts val="264"/>
        </a:spcBef>
        <a:buClr>
          <a:schemeClr val="accent4"/>
        </a:buClr>
        <a:buSzPct val="100000"/>
        <a:buFontTx/>
        <a:buNone/>
        <a:defRPr sz="2386" kern="1200">
          <a:solidFill>
            <a:schemeClr val="tx1"/>
          </a:solidFill>
          <a:latin typeface="+mn-lt"/>
          <a:ea typeface="+mn-ea"/>
          <a:cs typeface="+mn-cs"/>
        </a:defRPr>
      </a:lvl1pPr>
      <a:lvl2pPr marL="587626" indent="-236307" algn="l" defTabSz="1204523" rtl="0" eaLnBrk="1" latinLnBrk="0" hangingPunct="1">
        <a:spcBef>
          <a:spcPts val="264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2088" kern="1200">
          <a:solidFill>
            <a:schemeClr val="tx1"/>
          </a:solidFill>
          <a:latin typeface="+mn-lt"/>
          <a:ea typeface="+mn-ea"/>
          <a:cs typeface="+mn-cs"/>
        </a:defRPr>
      </a:lvl2pPr>
      <a:lvl3pPr marL="1060237" indent="-232123" algn="l" defTabSz="1204523" rtl="0" eaLnBrk="1" latinLnBrk="0" hangingPunct="1">
        <a:spcBef>
          <a:spcPts val="264"/>
        </a:spcBef>
        <a:buFont typeface="Wingdings" panose="05000000000000000000" pitchFamily="2" charset="2"/>
        <a:buChar char="§"/>
        <a:defRPr sz="1889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26563" indent="-221661" algn="l" defTabSz="1204523" rtl="0" eaLnBrk="1" latinLnBrk="0" hangingPunct="1">
        <a:spcBef>
          <a:spcPts val="264"/>
        </a:spcBef>
        <a:buFont typeface="Wingdings" panose="05000000000000000000" pitchFamily="2" charset="2"/>
        <a:buChar char="§"/>
        <a:defRPr sz="159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1204523" rtl="0" eaLnBrk="1" latinLnBrk="0" hangingPunct="1">
        <a:spcBef>
          <a:spcPts val="264"/>
        </a:spcBef>
        <a:buFontTx/>
        <a:buNone/>
        <a:defRPr sz="1293" kern="1200">
          <a:solidFill>
            <a:schemeClr val="tx2"/>
          </a:solidFill>
          <a:latin typeface="+mn-lt"/>
          <a:ea typeface="+mn-ea"/>
          <a:cs typeface="+mn-cs"/>
        </a:defRPr>
      </a:lvl5pPr>
      <a:lvl6pPr marL="3312440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6pPr>
      <a:lvl7pPr marL="3914694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7pPr>
      <a:lvl8pPr marL="4516958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8pPr>
      <a:lvl9pPr marL="5119218" indent="-301131" algn="l" defTabSz="1204523" rtl="0" eaLnBrk="1" latinLnBrk="0" hangingPunct="1">
        <a:spcBef>
          <a:spcPct val="20000"/>
        </a:spcBef>
        <a:buFont typeface="Arial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1pPr>
      <a:lvl2pPr marL="602262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2pPr>
      <a:lvl3pPr marL="1204523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3pPr>
      <a:lvl4pPr marL="180678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4pPr>
      <a:lvl5pPr marL="240904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5pPr>
      <a:lvl6pPr marL="3011308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6pPr>
      <a:lvl7pPr marL="3613566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7pPr>
      <a:lvl8pPr marL="421583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8pPr>
      <a:lvl9pPr marL="4818090" algn="l" defTabSz="1204523" rtl="0" eaLnBrk="1" latinLnBrk="0" hangingPunct="1">
        <a:defRPr sz="23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svg"/><Relationship Id="rId11" Type="http://schemas.openxmlformats.org/officeDocument/2006/relationships/image" Target="../media/image61.svg"/><Relationship Id="rId5" Type="http://schemas.openxmlformats.org/officeDocument/2006/relationships/image" Target="../media/image70.png"/><Relationship Id="rId10" Type="http://schemas.openxmlformats.org/officeDocument/2006/relationships/image" Target="../media/image60.png"/><Relationship Id="rId4" Type="http://schemas.openxmlformats.org/officeDocument/2006/relationships/image" Target="../media/image69.svg"/><Relationship Id="rId9" Type="http://schemas.openxmlformats.org/officeDocument/2006/relationships/chart" Target="../charts/chart5.xml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chart" Target="../charts/chart6.xml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62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61.sv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png"/><Relationship Id="rId3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7.svg"/><Relationship Id="rId3" Type="http://schemas.openxmlformats.org/officeDocument/2006/relationships/chart" Target="../charts/chart7.xml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11" Type="http://schemas.openxmlformats.org/officeDocument/2006/relationships/image" Target="../media/image65.sv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chart" Target="../charts/chart8.xml"/><Relationship Id="rId9" Type="http://schemas.openxmlformats.org/officeDocument/2006/relationships/chart" Target="../charts/chart9.xml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hart" Target="../charts/chart10.xml"/><Relationship Id="rId7" Type="http://schemas.openxmlformats.org/officeDocument/2006/relationships/image" Target="../media/image63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hart" Target="../charts/chart11.xml"/><Relationship Id="rId7" Type="http://schemas.openxmlformats.org/officeDocument/2006/relationships/chart" Target="../charts/chart13.xml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11" Type="http://schemas.openxmlformats.org/officeDocument/2006/relationships/image" Target="../media/image67.svg"/><Relationship Id="rId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chart" Target="../charts/chart12.xml"/><Relationship Id="rId9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chart" Target="../charts/chart14.xml"/><Relationship Id="rId7" Type="http://schemas.openxmlformats.org/officeDocument/2006/relationships/image" Target="../media/image110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svg"/><Relationship Id="rId3" Type="http://schemas.openxmlformats.org/officeDocument/2006/relationships/chart" Target="../charts/chart15.xml"/><Relationship Id="rId7" Type="http://schemas.openxmlformats.org/officeDocument/2006/relationships/image" Target="../media/image112.sv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118.svg"/><Relationship Id="rId5" Type="http://schemas.openxmlformats.org/officeDocument/2006/relationships/image" Target="../media/image110.svg"/><Relationship Id="rId10" Type="http://schemas.openxmlformats.org/officeDocument/2006/relationships/image" Target="../media/image117.png"/><Relationship Id="rId4" Type="http://schemas.openxmlformats.org/officeDocument/2006/relationships/image" Target="../media/image109.png"/><Relationship Id="rId9" Type="http://schemas.openxmlformats.org/officeDocument/2006/relationships/image" Target="../media/image116.sv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image" Target="../media/image112.sv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110.sv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109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png"/><Relationship Id="rId3" Type="http://schemas.openxmlformats.org/officeDocument/2006/relationships/chart" Target="../charts/char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12.svg"/><Relationship Id="rId3" Type="http://schemas.openxmlformats.org/officeDocument/2006/relationships/image" Target="../media/image119.png"/><Relationship Id="rId7" Type="http://schemas.openxmlformats.org/officeDocument/2006/relationships/image" Target="../media/image117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svg"/><Relationship Id="rId11" Type="http://schemas.openxmlformats.org/officeDocument/2006/relationships/image" Target="../media/image110.svg"/><Relationship Id="rId5" Type="http://schemas.openxmlformats.org/officeDocument/2006/relationships/image" Target="../media/image115.png"/><Relationship Id="rId10" Type="http://schemas.openxmlformats.org/officeDocument/2006/relationships/image" Target="../media/image109.png"/><Relationship Id="rId4" Type="http://schemas.openxmlformats.org/officeDocument/2006/relationships/image" Target="../media/image120.svg"/><Relationship Id="rId9" Type="http://schemas.openxmlformats.org/officeDocument/2006/relationships/chart" Target="../charts/chart17.xml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image" Target="../media/image112.sv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110.sv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109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png"/><Relationship Id="rId3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chart" Target="../charts/chart19.xml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5" Type="http://schemas.openxmlformats.org/officeDocument/2006/relationships/image" Target="../media/image123.sv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31" Type="http://schemas.openxmlformats.org/officeDocument/2006/relationships/image" Target="../media/image99.png"/><Relationship Id="rId4" Type="http://schemas.openxmlformats.org/officeDocument/2006/relationships/image" Target="../media/image12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8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chart" Target="../charts/chart20.xml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sv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125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124.sv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png"/><Relationship Id="rId3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chart" Target="../charts/chart21.xml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sv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125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124.sv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png"/><Relationship Id="rId3" Type="http://schemas.openxmlformats.org/officeDocument/2006/relationships/image" Target="../media/image122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chart" Target="../charts/chart22.xml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5" Type="http://schemas.openxmlformats.org/officeDocument/2006/relationships/image" Target="../media/image123.sv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31" Type="http://schemas.openxmlformats.org/officeDocument/2006/relationships/image" Target="../media/image99.png"/><Relationship Id="rId4" Type="http://schemas.openxmlformats.org/officeDocument/2006/relationships/image" Target="../media/image12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8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image" Target="../media/image122.png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svg"/><Relationship Id="rId9" Type="http://schemas.openxmlformats.org/officeDocument/2006/relationships/chart" Target="../charts/char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chart" Target="../charts/chart26.xml"/><Relationship Id="rId12" Type="http://schemas.openxmlformats.org/officeDocument/2006/relationships/image" Target="../media/image69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chart" Target="../charts/chart29.xml"/><Relationship Id="rId4" Type="http://schemas.openxmlformats.org/officeDocument/2006/relationships/image" Target="../media/image61.svg"/><Relationship Id="rId9" Type="http://schemas.openxmlformats.org/officeDocument/2006/relationships/chart" Target="../charts/chart28.xml"/><Relationship Id="rId14" Type="http://schemas.openxmlformats.org/officeDocument/2006/relationships/image" Target="../media/image71.sv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chart" Target="../charts/chart30.xml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62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61.sv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png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chart" Target="../charts/chart31.xml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62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61.sv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png"/><Relationship Id="rId3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10" Type="http://schemas.openxmlformats.org/officeDocument/2006/relationships/image" Target="../media/image135.png"/><Relationship Id="rId4" Type="http://schemas.openxmlformats.org/officeDocument/2006/relationships/image" Target="../media/image130.svg"/><Relationship Id="rId9" Type="http://schemas.openxmlformats.org/officeDocument/2006/relationships/chart" Target="../charts/chart32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26" Type="http://schemas.openxmlformats.org/officeDocument/2006/relationships/image" Target="../media/image159.png"/><Relationship Id="rId3" Type="http://schemas.openxmlformats.org/officeDocument/2006/relationships/image" Target="../media/image136.png"/><Relationship Id="rId21" Type="http://schemas.openxmlformats.org/officeDocument/2006/relationships/image" Target="../media/image154.png"/><Relationship Id="rId34" Type="http://schemas.openxmlformats.org/officeDocument/2006/relationships/chart" Target="../charts/chart33.xml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5" Type="http://schemas.openxmlformats.org/officeDocument/2006/relationships/image" Target="../media/image158.png"/><Relationship Id="rId3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29" Type="http://schemas.openxmlformats.org/officeDocument/2006/relationships/image" Target="../media/image162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24" Type="http://schemas.openxmlformats.org/officeDocument/2006/relationships/image" Target="../media/image157.png"/><Relationship Id="rId32" Type="http://schemas.openxmlformats.org/officeDocument/2006/relationships/image" Target="../media/image165.pn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23" Type="http://schemas.openxmlformats.org/officeDocument/2006/relationships/image" Target="../media/image156.png"/><Relationship Id="rId28" Type="http://schemas.openxmlformats.org/officeDocument/2006/relationships/image" Target="../media/image161.png"/><Relationship Id="rId10" Type="http://schemas.openxmlformats.org/officeDocument/2006/relationships/image" Target="../media/image143.png"/><Relationship Id="rId19" Type="http://schemas.openxmlformats.org/officeDocument/2006/relationships/image" Target="../media/image152.png"/><Relationship Id="rId31" Type="http://schemas.openxmlformats.org/officeDocument/2006/relationships/image" Target="../media/image164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Relationship Id="rId27" Type="http://schemas.openxmlformats.org/officeDocument/2006/relationships/image" Target="../media/image160.png"/><Relationship Id="rId30" Type="http://schemas.openxmlformats.org/officeDocument/2006/relationships/image" Target="../media/image163.png"/><Relationship Id="rId8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9.svg"/><Relationship Id="rId5" Type="http://schemas.openxmlformats.org/officeDocument/2006/relationships/image" Target="../media/image168.png"/><Relationship Id="rId4" Type="http://schemas.openxmlformats.org/officeDocument/2006/relationships/image" Target="../media/image16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69.svg"/><Relationship Id="rId5" Type="http://schemas.openxmlformats.org/officeDocument/2006/relationships/image" Target="../media/image168.png"/><Relationship Id="rId4" Type="http://schemas.openxmlformats.org/officeDocument/2006/relationships/image" Target="../media/image167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chart" Target="../charts/chart34.xml"/><Relationship Id="rId21" Type="http://schemas.openxmlformats.org/officeDocument/2006/relationships/image" Target="../media/image91.png"/><Relationship Id="rId34" Type="http://schemas.openxmlformats.org/officeDocument/2006/relationships/image" Target="../media/image10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8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5.sv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64.png"/><Relationship Id="rId11" Type="http://schemas.openxmlformats.org/officeDocument/2006/relationships/image" Target="../media/image30.png"/><Relationship Id="rId5" Type="http://schemas.openxmlformats.org/officeDocument/2006/relationships/chart" Target="../charts/chart36.xml"/><Relationship Id="rId10" Type="http://schemas.openxmlformats.org/officeDocument/2006/relationships/image" Target="../media/image67.svg"/><Relationship Id="rId4" Type="http://schemas.openxmlformats.org/officeDocument/2006/relationships/chart" Target="../charts/chart35.xml"/><Relationship Id="rId9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34" Type="http://schemas.openxmlformats.org/officeDocument/2006/relationships/image" Target="../media/image171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8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5.png"/><Relationship Id="rId18" Type="http://schemas.openxmlformats.org/officeDocument/2006/relationships/image" Target="../media/image179.png"/><Relationship Id="rId26" Type="http://schemas.openxmlformats.org/officeDocument/2006/relationships/image" Target="../media/image187.png"/><Relationship Id="rId21" Type="http://schemas.openxmlformats.org/officeDocument/2006/relationships/image" Target="../media/image182.png"/><Relationship Id="rId34" Type="http://schemas.openxmlformats.org/officeDocument/2006/relationships/image" Target="../media/image195.png"/><Relationship Id="rId7" Type="http://schemas.openxmlformats.org/officeDocument/2006/relationships/image" Target="../media/image48.png"/><Relationship Id="rId12" Type="http://schemas.openxmlformats.org/officeDocument/2006/relationships/image" Target="../media/image174.png"/><Relationship Id="rId17" Type="http://schemas.openxmlformats.org/officeDocument/2006/relationships/image" Target="../media/image178.png"/><Relationship Id="rId25" Type="http://schemas.openxmlformats.org/officeDocument/2006/relationships/image" Target="../media/image186.png"/><Relationship Id="rId33" Type="http://schemas.openxmlformats.org/officeDocument/2006/relationships/image" Target="../media/image194.png"/><Relationship Id="rId38" Type="http://schemas.openxmlformats.org/officeDocument/2006/relationships/image" Target="../media/image199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29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11" Type="http://schemas.openxmlformats.org/officeDocument/2006/relationships/image" Target="../media/image173.png"/><Relationship Id="rId24" Type="http://schemas.openxmlformats.org/officeDocument/2006/relationships/image" Target="../media/image185.png"/><Relationship Id="rId32" Type="http://schemas.openxmlformats.org/officeDocument/2006/relationships/image" Target="../media/image193.png"/><Relationship Id="rId37" Type="http://schemas.openxmlformats.org/officeDocument/2006/relationships/image" Target="../media/image198.png"/><Relationship Id="rId5" Type="http://schemas.openxmlformats.org/officeDocument/2006/relationships/image" Target="../media/image46.pn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28" Type="http://schemas.openxmlformats.org/officeDocument/2006/relationships/image" Target="../media/image189.png"/><Relationship Id="rId36" Type="http://schemas.openxmlformats.org/officeDocument/2006/relationships/image" Target="../media/image197.png"/><Relationship Id="rId10" Type="http://schemas.openxmlformats.org/officeDocument/2006/relationships/image" Target="../media/image137.png"/><Relationship Id="rId19" Type="http://schemas.openxmlformats.org/officeDocument/2006/relationships/image" Target="../media/image180.png"/><Relationship Id="rId31" Type="http://schemas.openxmlformats.org/officeDocument/2006/relationships/image" Target="../media/image192.png"/><Relationship Id="rId4" Type="http://schemas.openxmlformats.org/officeDocument/2006/relationships/image" Target="../media/image45.svg"/><Relationship Id="rId9" Type="http://schemas.openxmlformats.org/officeDocument/2006/relationships/image" Target="../media/image172.png"/><Relationship Id="rId14" Type="http://schemas.openxmlformats.org/officeDocument/2006/relationships/image" Target="../media/image141.pn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Relationship Id="rId30" Type="http://schemas.openxmlformats.org/officeDocument/2006/relationships/image" Target="../media/image191.png"/><Relationship Id="rId35" Type="http://schemas.openxmlformats.org/officeDocument/2006/relationships/image" Target="../media/image196.png"/><Relationship Id="rId8" Type="http://schemas.openxmlformats.org/officeDocument/2006/relationships/image" Target="../media/image49.svg"/><Relationship Id="rId3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3.svg"/><Relationship Id="rId11" Type="http://schemas.openxmlformats.org/officeDocument/2006/relationships/image" Target="../media/image58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svg"/><Relationship Id="rId9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7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svg"/><Relationship Id="rId11" Type="http://schemas.openxmlformats.org/officeDocument/2006/relationships/chart" Target="../charts/chart3.xml"/><Relationship Id="rId5" Type="http://schemas.openxmlformats.org/officeDocument/2006/relationships/image" Target="../media/image62.png"/><Relationship Id="rId10" Type="http://schemas.openxmlformats.org/officeDocument/2006/relationships/chart" Target="../charts/chart2.xml"/><Relationship Id="rId4" Type="http://schemas.openxmlformats.org/officeDocument/2006/relationships/image" Target="../media/image61.svg"/><Relationship Id="rId9" Type="http://schemas.openxmlformats.org/officeDocument/2006/relationships/chart" Target="../charts/chart1.xml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chart" Target="../charts/chart4.xml"/><Relationship Id="rId7" Type="http://schemas.openxmlformats.org/officeDocument/2006/relationships/image" Target="../media/image63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20A2C-8DC8-75E9-AE17-C9768086EF7F}"/>
              </a:ext>
            </a:extLst>
          </p:cNvPr>
          <p:cNvSpPr/>
          <p:nvPr/>
        </p:nvSpPr>
        <p:spPr>
          <a:xfrm>
            <a:off x="9614450" y="210004"/>
            <a:ext cx="381000" cy="133350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D89FFC6-25B8-4300-11F4-C26F671ABF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128" y="1090902"/>
            <a:ext cx="4607859" cy="465778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378467" y="1092094"/>
            <a:ext cx="5069495" cy="1517355"/>
          </a:xfrm>
        </p:spPr>
        <p:txBody>
          <a:bodyPr>
            <a:no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BNPP Sans" panose="02000000000000000000" charset="0"/>
                <a:cs typeface="Arial" panose="020B0604020202020204" pitchFamily="34" charset="0"/>
              </a:rPr>
              <a:t>Mobilita</a:t>
            </a:r>
            <a:r>
              <a:rPr lang="en-US" sz="4000" dirty="0">
                <a:solidFill>
                  <a:schemeClr val="bg1"/>
                </a:solidFill>
                <a:latin typeface="BNPP Sans" panose="02000000000000000000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chemeClr val="bg1"/>
                </a:solidFill>
                <a:latin typeface="BNPP Sans" panose="02000000000000000000" charset="0"/>
                <a:cs typeface="Arial" panose="020B0604020202020204" pitchFamily="34" charset="0"/>
              </a:rPr>
              <a:t>vo</a:t>
            </a:r>
            <a:r>
              <a:rPr lang="sk-SK" sz="4000" dirty="0">
                <a:solidFill>
                  <a:schemeClr val="bg1"/>
                </a:solidFill>
                <a:latin typeface="BNPP Sans" panose="02000000000000000000" charset="0"/>
                <a:cs typeface="Arial" panose="020B0604020202020204" pitchFamily="34" charset="0"/>
              </a:rPr>
              <a:t>zový park</a:t>
            </a:r>
            <a:br>
              <a:rPr lang="sk-SK" sz="4000" dirty="0">
                <a:solidFill>
                  <a:schemeClr val="bg1"/>
                </a:solidFill>
                <a:latin typeface="BNPP Sans" panose="02000000000000000000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BNPP Sans" panose="02000000000000000000" charset="0"/>
                <a:cs typeface="Arial" panose="020B0604020202020204" pitchFamily="34" charset="0"/>
              </a:rPr>
              <a:t>BAROMETER 2025</a:t>
            </a:r>
            <a:endParaRPr lang="pt-PT" sz="4000" dirty="0">
              <a:solidFill>
                <a:schemeClr val="bg1"/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B340153-0988-1E73-D54F-B678C7BB3539}"/>
              </a:ext>
            </a:extLst>
          </p:cNvPr>
          <p:cNvSpPr txBox="1">
            <a:spLocks/>
          </p:cNvSpPr>
          <p:nvPr/>
        </p:nvSpPr>
        <p:spPr>
          <a:xfrm>
            <a:off x="378467" y="2824399"/>
            <a:ext cx="4199800" cy="3749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NPP Sans Light" panose="02000503020000020004" pitchFamily="50" charset="0"/>
                <a:ea typeface="+mn-ea"/>
                <a:cs typeface="+mn-cs"/>
              </a:rPr>
              <a:t>Slovensk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NPP Sans Light" panose="02000503020000020004" pitchFamily="50" charset="0"/>
                <a:ea typeface="+mn-ea"/>
                <a:cs typeface="+mn-cs"/>
              </a:rPr>
              <a:t>á republika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pitchFamily="50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480A0EB-E601-A5A4-CFC2-95DE28B2B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98" y="2767386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28E8C9-6779-5FAF-5490-707C56661A65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CC5687-2AD1-B25B-52D1-16B8D4D274DE}"/>
              </a:ext>
            </a:extLst>
          </p:cNvPr>
          <p:cNvSpPr/>
          <p:nvPr/>
        </p:nvSpPr>
        <p:spPr bwMode="ltGray">
          <a:xfrm>
            <a:off x="2223584" y="1266958"/>
            <a:ext cx="1955201" cy="4485772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e 12">
            <a:extLst>
              <a:ext uri="{FF2B5EF4-FFF2-40B4-BE49-F238E27FC236}">
                <a16:creationId xmlns:a16="http://schemas.microsoft.com/office/drawing/2014/main" id="{DDD1A049-ED95-CF5D-4FB9-8F2BF817F000}"/>
              </a:ext>
            </a:extLst>
          </p:cNvPr>
          <p:cNvGrpSpPr/>
          <p:nvPr/>
        </p:nvGrpSpPr>
        <p:grpSpPr>
          <a:xfrm>
            <a:off x="7001617" y="1531720"/>
            <a:ext cx="2558259" cy="4094033"/>
            <a:chOff x="5872175" y="1946076"/>
            <a:chExt cx="3448150" cy="3121212"/>
          </a:xfrm>
        </p:grpSpPr>
        <p:cxnSp>
          <p:nvCxnSpPr>
            <p:cNvPr id="11" name="Connecteur droit 72">
              <a:extLst>
                <a:ext uri="{FF2B5EF4-FFF2-40B4-BE49-F238E27FC236}">
                  <a16:creationId xmlns:a16="http://schemas.microsoft.com/office/drawing/2014/main" id="{C49DD55C-6B41-B65D-599E-59C93009532D}"/>
                </a:ext>
              </a:extLst>
            </p:cNvPr>
            <p:cNvCxnSpPr>
              <a:cxnSpLocks/>
            </p:cNvCxnSpPr>
            <p:nvPr/>
          </p:nvCxnSpPr>
          <p:spPr>
            <a:xfrm>
              <a:off x="5872175" y="1946076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74">
              <a:extLst>
                <a:ext uri="{FF2B5EF4-FFF2-40B4-BE49-F238E27FC236}">
                  <a16:creationId xmlns:a16="http://schemas.microsoft.com/office/drawing/2014/main" id="{1E72FF91-439E-7191-067E-E58476C159CD}"/>
                </a:ext>
              </a:extLst>
            </p:cNvPr>
            <p:cNvCxnSpPr>
              <a:cxnSpLocks/>
            </p:cNvCxnSpPr>
            <p:nvPr/>
          </p:nvCxnSpPr>
          <p:spPr>
            <a:xfrm>
              <a:off x="9320325" y="1959724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646F2F0B-EE5C-BF1B-5323-3D90C6B5504B}"/>
              </a:ext>
            </a:extLst>
          </p:cNvPr>
          <p:cNvGrpSpPr/>
          <p:nvPr/>
        </p:nvGrpSpPr>
        <p:grpSpPr>
          <a:xfrm>
            <a:off x="7550246" y="1469079"/>
            <a:ext cx="1464951" cy="558048"/>
            <a:chOff x="7674534" y="1469079"/>
            <a:chExt cx="1464951" cy="558048"/>
          </a:xfrm>
        </p:grpSpPr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1E5977FB-9EA6-D97C-9E4F-3AAF01122577}"/>
                </a:ext>
              </a:extLst>
            </p:cNvPr>
            <p:cNvSpPr txBox="1"/>
            <p:nvPr/>
          </p:nvSpPr>
          <p:spPr>
            <a:xfrm>
              <a:off x="7674534" y="1856311"/>
              <a:ext cx="1464951" cy="1708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6B4C0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Stredné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6B4C0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6B4C0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spoločnosti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2ED82C07-68DC-0A19-51AB-CF2CD8613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36058" y="1469079"/>
              <a:ext cx="374021" cy="374021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AC6F37FB-A36E-3D47-31C4-E4963435E223}"/>
              </a:ext>
            </a:extLst>
          </p:cNvPr>
          <p:cNvGrpSpPr/>
          <p:nvPr/>
        </p:nvGrpSpPr>
        <p:grpSpPr>
          <a:xfrm>
            <a:off x="10081458" y="1374591"/>
            <a:ext cx="1464951" cy="652536"/>
            <a:chOff x="10303400" y="1374591"/>
            <a:chExt cx="1464951" cy="652536"/>
          </a:xfrm>
        </p:grpSpPr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10BC8133-3E28-EC44-966E-B907E2CE3A76}"/>
                </a:ext>
              </a:extLst>
            </p:cNvPr>
            <p:cNvSpPr txBox="1"/>
            <p:nvPr/>
          </p:nvSpPr>
          <p:spPr>
            <a:xfrm>
              <a:off x="10303400" y="1856311"/>
              <a:ext cx="1464951" cy="1708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6B4C0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Veľké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6B4C0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6B4C0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spoločnosti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8F69B07B-48C1-AE83-B804-C531FDB30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06130" y="1374591"/>
              <a:ext cx="468509" cy="468509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6568C32D-B814-F2C9-12BF-C5C88DBBC063}"/>
              </a:ext>
            </a:extLst>
          </p:cNvPr>
          <p:cNvGrpSpPr/>
          <p:nvPr/>
        </p:nvGrpSpPr>
        <p:grpSpPr>
          <a:xfrm>
            <a:off x="5075097" y="1535386"/>
            <a:ext cx="1334463" cy="491741"/>
            <a:chOff x="5146119" y="1535386"/>
            <a:chExt cx="1334463" cy="491741"/>
          </a:xfrm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8F37A7E1-7C00-3B98-F198-2D1EEEA7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67577" y="1535386"/>
              <a:ext cx="307714" cy="307714"/>
            </a:xfrm>
            <a:prstGeom prst="rect">
              <a:avLst/>
            </a:prstGeom>
          </p:spPr>
        </p:pic>
        <p:sp>
          <p:nvSpPr>
            <p:cNvPr id="50" name="ZoneTexte 66">
              <a:extLst>
                <a:ext uri="{FF2B5EF4-FFF2-40B4-BE49-F238E27FC236}">
                  <a16:creationId xmlns:a16="http://schemas.microsoft.com/office/drawing/2014/main" id="{A10C1A58-0F5E-0CCB-D94C-C26BD060179D}"/>
                </a:ext>
              </a:extLst>
            </p:cNvPr>
            <p:cNvSpPr txBox="1"/>
            <p:nvPr/>
          </p:nvSpPr>
          <p:spPr>
            <a:xfrm>
              <a:off x="5146119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6B4C0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Malé </a:t>
              </a: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6B4C0">
                      <a:lumMod val="50000"/>
                    </a:srgbClr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spoločnosti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403F7D98-3788-CFBB-ADDE-24E9628C278F}"/>
              </a:ext>
            </a:extLst>
          </p:cNvPr>
          <p:cNvSpPr txBox="1"/>
          <p:nvPr/>
        </p:nvSpPr>
        <p:spPr>
          <a:xfrm>
            <a:off x="8543773" y="5899960"/>
            <a:ext cx="3143828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X% 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Výrazne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highlight>
                  <a:srgbClr val="A3C439"/>
                </a:highlight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vyššie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/ 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highlight>
                  <a:srgbClr val="FF0000"/>
                </a:highlight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nižšie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highlight>
                  <a:srgbClr val="FF0000"/>
                </a:highlight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oproti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predchádzajúcej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Calibri" panose="020F0502020204030204" pitchFamily="34" charset="0"/>
              </a:rPr>
              <a:t>vlne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9" name="Rectangle: Top Corners Rounded 20">
            <a:extLst>
              <a:ext uri="{FF2B5EF4-FFF2-40B4-BE49-F238E27FC236}">
                <a16:creationId xmlns:a16="http://schemas.microsoft.com/office/drawing/2014/main" id="{FC4E4001-C352-6B07-B0C4-D571B8941475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Graphique Slide">
            <a:extLst>
              <a:ext uri="{FF2B5EF4-FFF2-40B4-BE49-F238E27FC236}">
                <a16:creationId xmlns:a16="http://schemas.microsoft.com/office/drawing/2014/main" id="{BF36AC5C-58F0-E41F-E244-467E0F91D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82180"/>
              </p:ext>
            </p:extLst>
          </p:nvPr>
        </p:nvGraphicFramePr>
        <p:xfrm>
          <a:off x="2216332" y="2561228"/>
          <a:ext cx="9552019" cy="3191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B11927D-E7AF-4424-994B-DE649CAF7B43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Môžete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prosím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povedať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celkový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počet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hmotnosťou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nižšou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3,5 tony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21" name="Sous-titre 34">
            <a:extLst>
              <a:ext uri="{FF2B5EF4-FFF2-40B4-BE49-F238E27FC236}">
                <a16:creationId xmlns:a16="http://schemas.microsoft.com/office/drawing/2014/main" id="{27C814AF-24B3-B4F3-A31C-3EE2D79331D6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cap="all" spc="300" dirty="0">
                <a:solidFill>
                  <a:schemeClr val="bg1"/>
                </a:solidFill>
                <a:latin typeface="BNPP Sans Condensed" panose="02000000000000000000" pitchFamily="2" charset="0"/>
              </a:rPr>
              <a:t>POČet vozidieL vo vozovom parku</a:t>
            </a:r>
            <a:endParaRPr lang="en-US" sz="2000" b="1" cap="all" spc="300" dirty="0">
              <a:solidFill>
                <a:schemeClr val="bg1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24" name="ZoneTexte 77">
            <a:extLst>
              <a:ext uri="{FF2B5EF4-FFF2-40B4-BE49-F238E27FC236}">
                <a16:creationId xmlns:a16="http://schemas.microsoft.com/office/drawing/2014/main" id="{F8B8DAEC-B463-568B-E2A2-F4C93ABAE235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 V %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OSOBNÉ VOZIDLÁ + LCVS</a:t>
            </a:r>
          </a:p>
        </p:txBody>
      </p:sp>
      <p:pic>
        <p:nvPicPr>
          <p:cNvPr id="26" name="Graphique 305">
            <a:extLst>
              <a:ext uri="{FF2B5EF4-FFF2-40B4-BE49-F238E27FC236}">
                <a16:creationId xmlns:a16="http://schemas.microsoft.com/office/drawing/2014/main" id="{E652D61A-2AE1-CD7F-09D2-A56FDBC319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28" name="Graphique 2">
            <a:extLst>
              <a:ext uri="{FF2B5EF4-FFF2-40B4-BE49-F238E27FC236}">
                <a16:creationId xmlns:a16="http://schemas.microsoft.com/office/drawing/2014/main" id="{AC61BD10-7AB4-2C66-A65F-F2339F257F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AEE9E609-CB54-8816-20A1-61A98BF430CB}"/>
              </a:ext>
            </a:extLst>
          </p:cNvPr>
          <p:cNvGrpSpPr/>
          <p:nvPr/>
        </p:nvGrpSpPr>
        <p:grpSpPr>
          <a:xfrm>
            <a:off x="266179" y="3208260"/>
            <a:ext cx="1940715" cy="777623"/>
            <a:chOff x="354091" y="3208869"/>
            <a:chExt cx="1940715" cy="777623"/>
          </a:xfrm>
        </p:grpSpPr>
        <p:sp>
          <p:nvSpPr>
            <p:cNvPr id="31" name="ZoneTexte 43">
              <a:extLst>
                <a:ext uri="{FF2B5EF4-FFF2-40B4-BE49-F238E27FC236}">
                  <a16:creationId xmlns:a16="http://schemas.microsoft.com/office/drawing/2014/main" id="{97708B3C-F1C9-2AB8-C9E3-2FB8C4CE899A}"/>
                </a:ext>
              </a:extLst>
            </p:cNvPr>
            <p:cNvSpPr txBox="1"/>
            <p:nvPr/>
          </p:nvSpPr>
          <p:spPr>
            <a:xfrm>
              <a:off x="787642" y="3208869"/>
              <a:ext cx="15071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1000 </a:t>
              </a: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vozidiel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 a </a:t>
              </a: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viac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A896B3F-8C0C-7BBD-DDC7-61EE73A9545F}"/>
                </a:ext>
              </a:extLst>
            </p:cNvPr>
            <p:cNvSpPr txBox="1"/>
            <p:nvPr/>
          </p:nvSpPr>
          <p:spPr>
            <a:xfrm>
              <a:off x="787642" y="3415962"/>
              <a:ext cx="114593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100 - 999 </a:t>
              </a: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vozidiel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B54B927-3BF3-B44E-5006-5A6DD88602C2}"/>
                </a:ext>
              </a:extLst>
            </p:cNvPr>
            <p:cNvSpPr txBox="1"/>
            <p:nvPr/>
          </p:nvSpPr>
          <p:spPr>
            <a:xfrm>
              <a:off x="787642" y="3623054"/>
              <a:ext cx="98963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10 - 99 </a:t>
              </a: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vozidiel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594EED0-CCF5-E074-0657-0587DE131517}"/>
                </a:ext>
              </a:extLst>
            </p:cNvPr>
            <p:cNvSpPr txBox="1"/>
            <p:nvPr/>
          </p:nvSpPr>
          <p:spPr>
            <a:xfrm>
              <a:off x="787642" y="3832604"/>
              <a:ext cx="114593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29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1 - 9 </a:t>
              </a:r>
              <a:r>
                <a:rPr kumimoji="0" lang="en-GB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vozidiel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ECC5BC4E-70FA-1C06-C333-0C46B983C235}"/>
                </a:ext>
              </a:extLst>
            </p:cNvPr>
            <p:cNvGrpSpPr/>
            <p:nvPr/>
          </p:nvGrpSpPr>
          <p:grpSpPr>
            <a:xfrm>
              <a:off x="354091" y="3218356"/>
              <a:ext cx="392112" cy="741487"/>
              <a:chOff x="354091" y="3218356"/>
              <a:chExt cx="392112" cy="741487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7C3D30D-3DED-6B54-B73D-357086547AB9}"/>
                  </a:ext>
                </a:extLst>
              </p:cNvPr>
              <p:cNvSpPr/>
              <p:nvPr/>
            </p:nvSpPr>
            <p:spPr>
              <a:xfrm>
                <a:off x="354091" y="3218356"/>
                <a:ext cx="160916" cy="112854"/>
              </a:xfrm>
              <a:prstGeom prst="rect">
                <a:avLst/>
              </a:prstGeom>
              <a:solidFill>
                <a:srgbClr val="00482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1212914" rtl="0" eaLnBrk="1" fontAlgn="auto" latinLnBrk="0" hangingPunct="1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7AAD0F8-0055-5F4A-0354-2556BD345B9F}"/>
                  </a:ext>
                </a:extLst>
              </p:cNvPr>
              <p:cNvSpPr/>
              <p:nvPr/>
            </p:nvSpPr>
            <p:spPr>
              <a:xfrm>
                <a:off x="585287" y="3218356"/>
                <a:ext cx="160916" cy="112854"/>
              </a:xfrm>
              <a:prstGeom prst="rect">
                <a:avLst/>
              </a:prstGeom>
              <a:solidFill>
                <a:srgbClr val="265E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1212914" rtl="0" eaLnBrk="1" fontAlgn="auto" latinLnBrk="0" hangingPunct="1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D59F94D-4C86-FE1B-554E-8EFAB61D2A62}"/>
                  </a:ext>
                </a:extLst>
              </p:cNvPr>
              <p:cNvSpPr/>
              <p:nvPr/>
            </p:nvSpPr>
            <p:spPr>
              <a:xfrm>
                <a:off x="354091" y="3427897"/>
                <a:ext cx="160916" cy="112854"/>
              </a:xfrm>
              <a:prstGeom prst="rect">
                <a:avLst/>
              </a:prstGeom>
              <a:solidFill>
                <a:srgbClr val="0091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1212914" rtl="0" eaLnBrk="1" fontAlgn="auto" latinLnBrk="0" hangingPunct="1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56CB39B-0BBF-AED1-73D4-AA35DCCAB57E}"/>
                  </a:ext>
                </a:extLst>
              </p:cNvPr>
              <p:cNvSpPr/>
              <p:nvPr/>
            </p:nvSpPr>
            <p:spPr>
              <a:xfrm>
                <a:off x="585287" y="3427897"/>
                <a:ext cx="160916" cy="112854"/>
              </a:xfrm>
              <a:prstGeom prst="rect">
                <a:avLst/>
              </a:prstGeom>
              <a:solidFill>
                <a:srgbClr val="56B4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1212914" rtl="0" eaLnBrk="1" fontAlgn="auto" latinLnBrk="0" hangingPunct="1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BB8E725-B9C4-9AA0-9D93-CB444D70EDD7}"/>
                  </a:ext>
                </a:extLst>
              </p:cNvPr>
              <p:cNvSpPr/>
              <p:nvPr/>
            </p:nvSpPr>
            <p:spPr>
              <a:xfrm>
                <a:off x="354091" y="3637439"/>
                <a:ext cx="160916" cy="112854"/>
              </a:xfrm>
              <a:prstGeom prst="rect">
                <a:avLst/>
              </a:prstGeom>
              <a:solidFill>
                <a:srgbClr val="00D08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1212914" rtl="0" eaLnBrk="1" fontAlgn="auto" latinLnBrk="0" hangingPunct="1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53B6C0F-2150-3CA8-D281-5C1EB524B6D8}"/>
                  </a:ext>
                </a:extLst>
              </p:cNvPr>
              <p:cNvSpPr/>
              <p:nvPr/>
            </p:nvSpPr>
            <p:spPr>
              <a:xfrm>
                <a:off x="585287" y="3637439"/>
                <a:ext cx="160916" cy="112854"/>
              </a:xfrm>
              <a:prstGeom prst="rect">
                <a:avLst/>
              </a:prstGeom>
              <a:solidFill>
                <a:srgbClr val="9AD2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1212914" rtl="0" eaLnBrk="1" fontAlgn="auto" latinLnBrk="0" hangingPunct="1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1A15F1F-5902-42B4-B90B-AE5DBD7490AE}"/>
                  </a:ext>
                </a:extLst>
              </p:cNvPr>
              <p:cNvSpPr/>
              <p:nvPr/>
            </p:nvSpPr>
            <p:spPr>
              <a:xfrm>
                <a:off x="354091" y="3846989"/>
                <a:ext cx="160916" cy="11285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1212914" rtl="0" eaLnBrk="1" fontAlgn="auto" latinLnBrk="0" hangingPunct="1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F067E96-A957-5624-4876-DA715355FCC7}"/>
                  </a:ext>
                </a:extLst>
              </p:cNvPr>
              <p:cNvSpPr/>
              <p:nvPr/>
            </p:nvSpPr>
            <p:spPr>
              <a:xfrm>
                <a:off x="585287" y="3846989"/>
                <a:ext cx="160916" cy="112854"/>
              </a:xfrm>
              <a:prstGeom prst="rect">
                <a:avLst/>
              </a:prstGeom>
              <a:solidFill>
                <a:srgbClr val="B6DD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1212914" rtl="0" eaLnBrk="1" fontAlgn="auto" latinLnBrk="0" hangingPunct="1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ZoneTexte Slide">
            <a:extLst>
              <a:ext uri="{FF2B5EF4-FFF2-40B4-BE49-F238E27FC236}">
                <a16:creationId xmlns:a16="http://schemas.microsoft.com/office/drawing/2014/main" id="{01EAB393-6483-DFF9-E373-D606961F26F0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park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skladá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z: 9 % s 1 – 9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44 % s 10 – 99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47 % so 100 – 999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0 % s 1 000 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viac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17DAA74-E23B-896B-03EB-D8E19FC4FF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00" y="14214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4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Slide">
            <a:extLst>
              <a:ext uri="{FF2B5EF4-FFF2-40B4-BE49-F238E27FC236}">
                <a16:creationId xmlns:a16="http://schemas.microsoft.com/office/drawing/2014/main" id="{143A2AB8-6BEF-F167-57C5-0F05EB60F6C3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2025 91 %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očakáva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park bez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zmeny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očakáva nárast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35D4CB4-E332-E5BC-9EEE-CA6901F15887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3B4F302-E586-E65D-4ABC-5AEA7457464C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pic>
        <p:nvPicPr>
          <p:cNvPr id="7" name="Graphique 305">
            <a:extLst>
              <a:ext uri="{FF2B5EF4-FFF2-40B4-BE49-F238E27FC236}">
                <a16:creationId xmlns:a16="http://schemas.microsoft.com/office/drawing/2014/main" id="{9689BE54-74AB-00A6-A0AA-F837C2C06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8" name="Graphique 2">
            <a:extLst>
              <a:ext uri="{FF2B5EF4-FFF2-40B4-BE49-F238E27FC236}">
                <a16:creationId xmlns:a16="http://schemas.microsoft.com/office/drawing/2014/main" id="{02FD3652-CD7E-0475-58E2-1C4E6ED07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15" name="ZoneTexte 20">
            <a:extLst>
              <a:ext uri="{FF2B5EF4-FFF2-40B4-BE49-F238E27FC236}">
                <a16:creationId xmlns:a16="http://schemas.microsoft.com/office/drawing/2014/main" id="{A26688C1-962D-32E2-4F0A-3FB028E31E55}"/>
              </a:ext>
            </a:extLst>
          </p:cNvPr>
          <p:cNvSpPr txBox="1"/>
          <p:nvPr/>
        </p:nvSpPr>
        <p:spPr>
          <a:xfrm>
            <a:off x="0" y="2365831"/>
            <a:ext cx="146929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</a:rPr>
              <a:t>Total Bez zmeny a Nárast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3A920C6-4712-176A-74B0-33229079E063}"/>
              </a:ext>
            </a:extLst>
          </p:cNvPr>
          <p:cNvSpPr txBox="1"/>
          <p:nvPr/>
        </p:nvSpPr>
        <p:spPr>
          <a:xfrm>
            <a:off x="1509686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E8824AE-38FE-DA2B-7CB8-2A5B03B238F8}"/>
              </a:ext>
            </a:extLst>
          </p:cNvPr>
          <p:cNvSpPr txBox="1"/>
          <p:nvPr/>
        </p:nvSpPr>
        <p:spPr>
          <a:xfrm>
            <a:off x="2168052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21E665-4496-AE7E-FFDF-ED041A394EB9}"/>
              </a:ext>
            </a:extLst>
          </p:cNvPr>
          <p:cNvSpPr txBox="1"/>
          <p:nvPr/>
        </p:nvSpPr>
        <p:spPr>
          <a:xfrm>
            <a:off x="2497235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D9A3EDE-0721-F8C9-3597-2565A20F36A4}"/>
              </a:ext>
            </a:extLst>
          </p:cNvPr>
          <p:cNvSpPr txBox="1"/>
          <p:nvPr/>
        </p:nvSpPr>
        <p:spPr>
          <a:xfrm>
            <a:off x="2826419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5DCFAF9-30A7-8F58-5CB3-CC466E443C6D}"/>
              </a:ext>
            </a:extLst>
          </p:cNvPr>
          <p:cNvSpPr txBox="1"/>
          <p:nvPr/>
        </p:nvSpPr>
        <p:spPr>
          <a:xfrm>
            <a:off x="3155602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47567D-7A18-59C5-E90E-415CC340810D}"/>
              </a:ext>
            </a:extLst>
          </p:cNvPr>
          <p:cNvSpPr txBox="1"/>
          <p:nvPr/>
        </p:nvSpPr>
        <p:spPr>
          <a:xfrm>
            <a:off x="3484785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CF7E8B8-6DFB-661F-193B-7B99E6266D1D}"/>
              </a:ext>
            </a:extLst>
          </p:cNvPr>
          <p:cNvSpPr txBox="1"/>
          <p:nvPr/>
        </p:nvSpPr>
        <p:spPr>
          <a:xfrm>
            <a:off x="1838869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437422E-3A5F-87DD-B106-5ED7154024CC}"/>
              </a:ext>
            </a:extLst>
          </p:cNvPr>
          <p:cNvSpPr txBox="1"/>
          <p:nvPr/>
        </p:nvSpPr>
        <p:spPr>
          <a:xfrm>
            <a:off x="3813968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0AB7A32-A21A-801D-C029-C70756FA4C88}"/>
              </a:ext>
            </a:extLst>
          </p:cNvPr>
          <p:cNvSpPr txBox="1"/>
          <p:nvPr/>
        </p:nvSpPr>
        <p:spPr>
          <a:xfrm>
            <a:off x="4143151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87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578878B-0B8A-5DD4-CD60-BFE9837EAF5E}"/>
              </a:ext>
            </a:extLst>
          </p:cNvPr>
          <p:cNvSpPr txBox="1"/>
          <p:nvPr/>
        </p:nvSpPr>
        <p:spPr>
          <a:xfrm>
            <a:off x="4472334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030AA58-3EED-6EA7-8CD8-28B7AC3A81F7}"/>
              </a:ext>
            </a:extLst>
          </p:cNvPr>
          <p:cNvSpPr txBox="1"/>
          <p:nvPr/>
        </p:nvSpPr>
        <p:spPr>
          <a:xfrm>
            <a:off x="4801518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87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5802114-561B-A689-0D3E-C15DFD57C68F}"/>
              </a:ext>
            </a:extLst>
          </p:cNvPr>
          <p:cNvSpPr txBox="1"/>
          <p:nvPr/>
        </p:nvSpPr>
        <p:spPr>
          <a:xfrm>
            <a:off x="5130701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5681F6C-7BB1-9159-DB6D-D3FFA011A115}"/>
              </a:ext>
            </a:extLst>
          </p:cNvPr>
          <p:cNvSpPr txBox="1"/>
          <p:nvPr/>
        </p:nvSpPr>
        <p:spPr>
          <a:xfrm>
            <a:off x="5459884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52370DB-51E2-1D46-4FC3-40C82827511F}"/>
              </a:ext>
            </a:extLst>
          </p:cNvPr>
          <p:cNvSpPr txBox="1"/>
          <p:nvPr/>
        </p:nvSpPr>
        <p:spPr>
          <a:xfrm>
            <a:off x="5789067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A8A0B-EAFD-E1CB-6840-326EB056D1C4}"/>
              </a:ext>
            </a:extLst>
          </p:cNvPr>
          <p:cNvSpPr txBox="1"/>
          <p:nvPr/>
        </p:nvSpPr>
        <p:spPr>
          <a:xfrm>
            <a:off x="6118250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08536DF-E0E3-D294-F849-B56524756330}"/>
              </a:ext>
            </a:extLst>
          </p:cNvPr>
          <p:cNvSpPr txBox="1"/>
          <p:nvPr/>
        </p:nvSpPr>
        <p:spPr>
          <a:xfrm>
            <a:off x="6447433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E584E20-6584-FC5E-0A64-90253F14256E}"/>
              </a:ext>
            </a:extLst>
          </p:cNvPr>
          <p:cNvSpPr txBox="1"/>
          <p:nvPr/>
        </p:nvSpPr>
        <p:spPr>
          <a:xfrm>
            <a:off x="6776617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38FD38C-3F74-82D4-34BC-338DEF3A57B5}"/>
              </a:ext>
            </a:extLst>
          </p:cNvPr>
          <p:cNvSpPr txBox="1"/>
          <p:nvPr/>
        </p:nvSpPr>
        <p:spPr>
          <a:xfrm>
            <a:off x="7105800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DB8F5F5-3BD9-5071-30FA-A57D16694A6B}"/>
              </a:ext>
            </a:extLst>
          </p:cNvPr>
          <p:cNvSpPr txBox="1"/>
          <p:nvPr/>
        </p:nvSpPr>
        <p:spPr>
          <a:xfrm>
            <a:off x="7434983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latin typeface="BNPP Sans" panose="02000000000000000000" charset="0"/>
              </a:rPr>
              <a:t>96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269ABBE-0CB9-5D42-8BD2-0E36AA4A9C39}"/>
              </a:ext>
            </a:extLst>
          </p:cNvPr>
          <p:cNvSpPr txBox="1"/>
          <p:nvPr/>
        </p:nvSpPr>
        <p:spPr>
          <a:xfrm>
            <a:off x="7764166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96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C832BAC-9D0D-F5FC-2ABE-CB38DA648EF5}"/>
              </a:ext>
            </a:extLst>
          </p:cNvPr>
          <p:cNvSpPr txBox="1"/>
          <p:nvPr/>
        </p:nvSpPr>
        <p:spPr>
          <a:xfrm>
            <a:off x="8093349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588B825-8090-770A-450B-A7F0C7B439F1}"/>
              </a:ext>
            </a:extLst>
          </p:cNvPr>
          <p:cNvSpPr txBox="1"/>
          <p:nvPr/>
        </p:nvSpPr>
        <p:spPr>
          <a:xfrm>
            <a:off x="8422532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F806DF9-6281-FFAE-E4A5-EFC1F8813988}"/>
              </a:ext>
            </a:extLst>
          </p:cNvPr>
          <p:cNvSpPr txBox="1"/>
          <p:nvPr/>
        </p:nvSpPr>
        <p:spPr>
          <a:xfrm>
            <a:off x="8751716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75C83BE-907B-DED5-5AD9-9909E120ECD4}"/>
              </a:ext>
            </a:extLst>
          </p:cNvPr>
          <p:cNvSpPr txBox="1"/>
          <p:nvPr/>
        </p:nvSpPr>
        <p:spPr>
          <a:xfrm>
            <a:off x="9080899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86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1471C5D-AE40-0551-0CCD-7D05CB94B872}"/>
              </a:ext>
            </a:extLst>
          </p:cNvPr>
          <p:cNvSpPr txBox="1"/>
          <p:nvPr/>
        </p:nvSpPr>
        <p:spPr>
          <a:xfrm>
            <a:off x="9410082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BF6562A-50D4-1954-FEEE-A5C1A8924A91}"/>
              </a:ext>
            </a:extLst>
          </p:cNvPr>
          <p:cNvSpPr txBox="1"/>
          <p:nvPr/>
        </p:nvSpPr>
        <p:spPr>
          <a:xfrm>
            <a:off x="9739265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97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2C14471-9DA1-2ABE-96A0-88C7BF339C5A}"/>
              </a:ext>
            </a:extLst>
          </p:cNvPr>
          <p:cNvSpPr txBox="1"/>
          <p:nvPr/>
        </p:nvSpPr>
        <p:spPr>
          <a:xfrm>
            <a:off x="10068448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7988DE1-6B74-97E9-83C8-32B0357E50E3}"/>
              </a:ext>
            </a:extLst>
          </p:cNvPr>
          <p:cNvSpPr txBox="1"/>
          <p:nvPr/>
        </p:nvSpPr>
        <p:spPr>
          <a:xfrm>
            <a:off x="10397631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9CA8EBC-9796-F4BF-07C6-F9C998E8CABF}"/>
              </a:ext>
            </a:extLst>
          </p:cNvPr>
          <p:cNvSpPr txBox="1"/>
          <p:nvPr/>
        </p:nvSpPr>
        <p:spPr>
          <a:xfrm>
            <a:off x="10726814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A1E6A26-AC61-C1B1-BC29-44BA8BD4FAC3}"/>
              </a:ext>
            </a:extLst>
          </p:cNvPr>
          <p:cNvSpPr txBox="1"/>
          <p:nvPr/>
        </p:nvSpPr>
        <p:spPr>
          <a:xfrm>
            <a:off x="11055998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CEE41EA-A5BB-4C67-95D7-6332BE2796C4}"/>
              </a:ext>
            </a:extLst>
          </p:cNvPr>
          <p:cNvSpPr txBox="1"/>
          <p:nvPr/>
        </p:nvSpPr>
        <p:spPr>
          <a:xfrm>
            <a:off x="11385185" y="230469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55" name="ZoneTexte 77">
            <a:extLst>
              <a:ext uri="{FF2B5EF4-FFF2-40B4-BE49-F238E27FC236}">
                <a16:creationId xmlns:a16="http://schemas.microsoft.com/office/drawing/2014/main" id="{60A787F3-8F2D-ED36-A214-38116B48CC85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</a:rPr>
              <a:t> V %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</a:rPr>
              <a:t> 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PC + LCVS</a:t>
            </a:r>
          </a:p>
        </p:txBody>
      </p:sp>
      <p:sp>
        <p:nvSpPr>
          <p:cNvPr id="53" name="ZoneTexte 43">
            <a:extLst>
              <a:ext uri="{FF2B5EF4-FFF2-40B4-BE49-F238E27FC236}">
                <a16:creationId xmlns:a16="http://schemas.microsoft.com/office/drawing/2014/main" id="{A4099ECE-51D2-71E6-33D0-0EE1D83D4145}"/>
              </a:ext>
            </a:extLst>
          </p:cNvPr>
          <p:cNvSpPr txBox="1"/>
          <p:nvPr/>
        </p:nvSpPr>
        <p:spPr>
          <a:xfrm>
            <a:off x="644933" y="3208869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rPr>
              <a:t>Nárast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18F0136-4AA8-52CC-A2A4-BC4B7CC8C546}"/>
              </a:ext>
            </a:extLst>
          </p:cNvPr>
          <p:cNvSpPr/>
          <p:nvPr/>
        </p:nvSpPr>
        <p:spPr>
          <a:xfrm>
            <a:off x="425798" y="3218356"/>
            <a:ext cx="160916" cy="11285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 Light" panose="02000503020000020004" charset="0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3F7F54E1-0E45-7392-D87C-5072417A4F43}"/>
              </a:ext>
            </a:extLst>
          </p:cNvPr>
          <p:cNvSpPr txBox="1"/>
          <p:nvPr/>
        </p:nvSpPr>
        <p:spPr>
          <a:xfrm>
            <a:off x="637678" y="3415962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rPr>
              <a:t>Bez zmeny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EB5CA1D-78B3-6867-03F3-B54F516BF235}"/>
              </a:ext>
            </a:extLst>
          </p:cNvPr>
          <p:cNvSpPr/>
          <p:nvPr/>
        </p:nvSpPr>
        <p:spPr>
          <a:xfrm>
            <a:off x="425798" y="3427897"/>
            <a:ext cx="160916" cy="1128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 Light" panose="02000503020000020004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7D4892D0-12C9-4E7D-8517-D21AD1FFE379}"/>
              </a:ext>
            </a:extLst>
          </p:cNvPr>
          <p:cNvSpPr txBox="1"/>
          <p:nvPr/>
        </p:nvSpPr>
        <p:spPr>
          <a:xfrm>
            <a:off x="637678" y="3623054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rPr>
              <a:t>Pokles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2FB7903-F10E-9C72-7C38-2CB3DE51EEF6}"/>
              </a:ext>
            </a:extLst>
          </p:cNvPr>
          <p:cNvSpPr/>
          <p:nvPr/>
        </p:nvSpPr>
        <p:spPr>
          <a:xfrm>
            <a:off x="425798" y="3637439"/>
            <a:ext cx="160916" cy="1128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 Light" panose="02000503020000020004" charset="0"/>
            </a:endParaRPr>
          </a:p>
        </p:txBody>
      </p:sp>
      <p:graphicFrame>
        <p:nvGraphicFramePr>
          <p:cNvPr id="12" name="Ignore">
            <a:extLst>
              <a:ext uri="{FF2B5EF4-FFF2-40B4-BE49-F238E27FC236}">
                <a16:creationId xmlns:a16="http://schemas.microsoft.com/office/drawing/2014/main" id="{0CD885B1-2B8B-0844-BFD6-7508D2A251AD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graphicFrame>
        <p:nvGraphicFramePr>
          <p:cNvPr id="85" name="Graphique Slide">
            <a:extLst>
              <a:ext uri="{FF2B5EF4-FFF2-40B4-BE49-F238E27FC236}">
                <a16:creationId xmlns:a16="http://schemas.microsoft.com/office/drawing/2014/main" id="{5DBBF72D-C969-6EFC-9BFB-CDABD0550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451486"/>
              </p:ext>
            </p:extLst>
          </p:nvPr>
        </p:nvGraphicFramePr>
        <p:xfrm>
          <a:off x="1562906" y="2751391"/>
          <a:ext cx="10451886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1" name="Rectangle: Top Corners Rounded 20">
            <a:extLst>
              <a:ext uri="{FF2B5EF4-FFF2-40B4-BE49-F238E27FC236}">
                <a16:creationId xmlns:a16="http://schemas.microsoft.com/office/drawing/2014/main" id="{EB26BA75-F0B7-F59D-6FDC-7170C5FC4ACC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2" name="Sous-titre 34">
            <a:extLst>
              <a:ext uri="{FF2B5EF4-FFF2-40B4-BE49-F238E27FC236}">
                <a16:creationId xmlns:a16="http://schemas.microsoft.com/office/drawing/2014/main" id="{0477F6C6-FB00-6FBD-DC77-AFF1C9B3C8AA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cap="all" spc="300" dirty="0">
                <a:solidFill>
                  <a:schemeClr val="bg1"/>
                </a:solidFill>
                <a:latin typeface="BNPP Sans Condensed" panose="02000000000000000000" pitchFamily="2" charset="0"/>
              </a:rPr>
              <a:t>POTENCIÁL RASTU</a:t>
            </a:r>
            <a:endParaRPr lang="en-US" sz="2000" b="1" cap="all" spc="300" dirty="0">
              <a:solidFill>
                <a:schemeClr val="bg1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2DC04-C603-7318-2025-F20BDFADCDF5}"/>
              </a:ext>
            </a:extLst>
          </p:cNvPr>
          <p:cNvSpPr/>
          <p:nvPr/>
        </p:nvSpPr>
        <p:spPr>
          <a:xfrm>
            <a:off x="449827" y="5752422"/>
            <a:ext cx="63808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Myslíte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troch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bude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celkový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počet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Nárast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Pokles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zostane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rovnaký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7D3EDB1-0E5D-A8DF-B965-B1D4E34EDEE4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4AA6FD6-DB33-4655-F2D5-A31F358C5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8B145E48-C0E6-C03C-94FA-BE5F95090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FFFBB390-8178-216A-8293-20EED04E3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E3A11D9E-8E12-18EE-FE24-FE697411F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B5FC6235-5701-67A1-5F97-B37BB2DE4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73B8CA0A-BB93-85D4-19B3-EA859745D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39E33A4C-517D-DFCC-EA56-4C5557B66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A8218036-EA0E-8030-DC9B-614B5FD34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F2DD4BD2-17DB-4B5A-BE11-3407E464A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5673FAE7-D455-9D47-434A-7826C78F8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19206CD1-48E2-1BE4-EB45-083691BF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F27F01BC-A6D9-8B2C-AB05-F1EAC881B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780896F7-A918-0EE8-CA80-6C20DB313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AC084137-C76E-A8D8-66D4-B3ED6F589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A33A834A-5AB4-9613-7418-E9B8ADCAF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98" name="Picture 82" descr="globe ">
              <a:extLst>
                <a:ext uri="{FF2B5EF4-FFF2-40B4-BE49-F238E27FC236}">
                  <a16:creationId xmlns:a16="http://schemas.microsoft.com/office/drawing/2014/main" id="{4FC44C10-0737-DD07-AF94-7CC56B5A4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0E1064F1-720F-B463-CB46-69E9D9BBC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59445AE3-7215-118E-023E-6F5A80B0A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B01B35DD-6811-81EB-8F32-D957FB2A0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2421003C-F621-7150-24E9-94958635B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F8B8D75A-B787-45E4-4BC5-DA6C97D8C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4AED6813-8308-1F9D-8CF2-A849001D9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8EB60896-59E4-A731-0AE2-D033A03F4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BEA51DA5-00C6-D2A5-DF05-FD8B53492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2B19E4FA-AA82-3755-8163-0489B41DD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108" name="Image 107">
              <a:extLst>
                <a:ext uri="{FF2B5EF4-FFF2-40B4-BE49-F238E27FC236}">
                  <a16:creationId xmlns:a16="http://schemas.microsoft.com/office/drawing/2014/main" id="{EED9B668-AEE0-78FD-E0A6-E9E5A940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4540E4D5-C238-334D-BAAD-38E2979D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110" name="Image 109">
              <a:extLst>
                <a:ext uri="{FF2B5EF4-FFF2-40B4-BE49-F238E27FC236}">
                  <a16:creationId xmlns:a16="http://schemas.microsoft.com/office/drawing/2014/main" id="{DCE7410D-7589-BB39-780C-11B59A042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42A8511C-868F-7295-C3BD-A01B4165C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112" name="Image 111">
              <a:extLst>
                <a:ext uri="{FF2B5EF4-FFF2-40B4-BE49-F238E27FC236}">
                  <a16:creationId xmlns:a16="http://schemas.microsoft.com/office/drawing/2014/main" id="{B6883E96-0CC4-6317-C220-0F37FD724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7A2F36F5-97AC-546D-DC3B-B0859E22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D08A7F1-C071-0BF6-0F81-E574B18D0DE7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7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Slide">
            <a:extLst>
              <a:ext uri="{FF2B5EF4-FFF2-40B4-BE49-F238E27FC236}">
                <a16:creationId xmlns:a16="http://schemas.microsoft.com/office/drawing/2014/main" id="{A051B9E8-C44D-34B8-3374-C4586406065D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to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vysvetľuje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55 %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očakávajú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Nárast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svojho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Pretože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spoločnosť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rastie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rozvíja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novú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činnosť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vyžaduje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F28E3D8-CD1A-783E-3742-AE315934E3E6}"/>
              </a:ext>
            </a:extLst>
          </p:cNvPr>
          <p:cNvSpPr/>
          <p:nvPr/>
        </p:nvSpPr>
        <p:spPr bwMode="ltGray">
          <a:xfrm>
            <a:off x="2223584" y="1266958"/>
            <a:ext cx="2543210" cy="4485772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CAC769-48E8-4190-6CD4-8072621B22D0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Graphique C1">
            <a:extLst>
              <a:ext uri="{FF2B5EF4-FFF2-40B4-BE49-F238E27FC236}">
                <a16:creationId xmlns:a16="http://schemas.microsoft.com/office/drawing/2014/main" id="{7C923117-DA9F-C4CB-A4EB-D9FDF1CEB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140926"/>
              </p:ext>
            </p:extLst>
          </p:nvPr>
        </p:nvGraphicFramePr>
        <p:xfrm>
          <a:off x="5375538" y="2548293"/>
          <a:ext cx="2543210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C1">
            <a:extLst>
              <a:ext uri="{FF2B5EF4-FFF2-40B4-BE49-F238E27FC236}">
                <a16:creationId xmlns:a16="http://schemas.microsoft.com/office/drawing/2014/main" id="{6E19F017-095C-77CA-A327-6C7604D95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806622"/>
              </p:ext>
            </p:extLst>
          </p:nvPr>
        </p:nvGraphicFramePr>
        <p:xfrm>
          <a:off x="2213184" y="2548293"/>
          <a:ext cx="2543210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ZoneTexte 1">
            <a:extLst>
              <a:ext uri="{FF2B5EF4-FFF2-40B4-BE49-F238E27FC236}">
                <a16:creationId xmlns:a16="http://schemas.microsoft.com/office/drawing/2014/main" id="{AC17D9A8-C70A-17FA-C8C8-70FB3EA6BA9C}"/>
              </a:ext>
            </a:extLst>
          </p:cNvPr>
          <p:cNvSpPr txBox="1"/>
          <p:nvPr/>
        </p:nvSpPr>
        <p:spPr>
          <a:xfrm>
            <a:off x="6125343" y="2329963"/>
            <a:ext cx="3354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A5A36D-0683-CA52-F510-BFAA1474BA3F}"/>
              </a:ext>
            </a:extLst>
          </p:cNvPr>
          <p:cNvSpPr/>
          <p:nvPr/>
        </p:nvSpPr>
        <p:spPr>
          <a:xfrm>
            <a:off x="5897813" y="2329963"/>
            <a:ext cx="153997" cy="1128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21" name="ZoneTexte 5">
            <a:extLst>
              <a:ext uri="{FF2B5EF4-FFF2-40B4-BE49-F238E27FC236}">
                <a16:creationId xmlns:a16="http://schemas.microsoft.com/office/drawing/2014/main" id="{0FE5C7BB-7E9F-4499-B14F-963C3CA52AD0}"/>
              </a:ext>
            </a:extLst>
          </p:cNvPr>
          <p:cNvSpPr txBox="1"/>
          <p:nvPr/>
        </p:nvSpPr>
        <p:spPr>
          <a:xfrm>
            <a:off x="6832466" y="2329963"/>
            <a:ext cx="30035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DA150A-E2F2-A49B-4BAB-CCB76D04A770}"/>
              </a:ext>
            </a:extLst>
          </p:cNvPr>
          <p:cNvSpPr/>
          <p:nvPr/>
        </p:nvSpPr>
        <p:spPr>
          <a:xfrm>
            <a:off x="6604935" y="2329963"/>
            <a:ext cx="153997" cy="1128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23" name="ZoneTexte 7">
            <a:extLst>
              <a:ext uri="{FF2B5EF4-FFF2-40B4-BE49-F238E27FC236}">
                <a16:creationId xmlns:a16="http://schemas.microsoft.com/office/drawing/2014/main" id="{888508FD-55C3-A300-D130-CA26689DB1E3}"/>
              </a:ext>
            </a:extLst>
          </p:cNvPr>
          <p:cNvSpPr txBox="1"/>
          <p:nvPr/>
        </p:nvSpPr>
        <p:spPr>
          <a:xfrm>
            <a:off x="7517607" y="2329963"/>
            <a:ext cx="3354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6CA712-3F82-67FD-122F-9C82C4CF7143}"/>
              </a:ext>
            </a:extLst>
          </p:cNvPr>
          <p:cNvSpPr/>
          <p:nvPr/>
        </p:nvSpPr>
        <p:spPr>
          <a:xfrm>
            <a:off x="7290076" y="2329963"/>
            <a:ext cx="153997" cy="11285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0" name="ZoneTexte 77">
            <a:extLst>
              <a:ext uri="{FF2B5EF4-FFF2-40B4-BE49-F238E27FC236}">
                <a16:creationId xmlns:a16="http://schemas.microsoft.com/office/drawing/2014/main" id="{7FFE3466-6020-89DD-ECAF-44635802494C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 V %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OSOBNÉ VOZIDLÁ + LCVS</a:t>
            </a:r>
          </a:p>
        </p:txBody>
      </p:sp>
      <p:pic>
        <p:nvPicPr>
          <p:cNvPr id="32" name="Graphique 305">
            <a:extLst>
              <a:ext uri="{FF2B5EF4-FFF2-40B4-BE49-F238E27FC236}">
                <a16:creationId xmlns:a16="http://schemas.microsoft.com/office/drawing/2014/main" id="{CB0A1D4A-FEB8-EA83-3AF9-D86BC0571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33" name="Graphique 2">
            <a:extLst>
              <a:ext uri="{FF2B5EF4-FFF2-40B4-BE49-F238E27FC236}">
                <a16:creationId xmlns:a16="http://schemas.microsoft.com/office/drawing/2014/main" id="{0C9FE40A-4A30-EDD0-BD68-0A9CB34AA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C679088-BD20-E121-3109-ABDD023C4653}"/>
              </a:ext>
            </a:extLst>
          </p:cNvPr>
          <p:cNvSpPr/>
          <p:nvPr/>
        </p:nvSpPr>
        <p:spPr>
          <a:xfrm>
            <a:off x="451967" y="5837815"/>
            <a:ext cx="612409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Prečo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myslíte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celkový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počet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bude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800" dirty="0">
                <a:solidFill>
                  <a:srgbClr val="111111"/>
                </a:solidFill>
                <a:latin typeface="Roboto" panose="02000000000000000000" pitchFamily="2" charset="0"/>
              </a:rPr>
              <a:t>rásť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očakávajúce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Nárast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endParaRPr lang="en-GB" sz="800" kern="0" dirty="0">
              <a:solidFill>
                <a:srgbClr val="FFFFFF">
                  <a:lumMod val="50000"/>
                </a:srgbClr>
              </a:solidFill>
              <a:latin typeface="BNPP Sans Light" panose="02000503020000020004" charset="0"/>
            </a:endParaRPr>
          </a:p>
        </p:txBody>
      </p:sp>
      <p:graphicFrame>
        <p:nvGraphicFramePr>
          <p:cNvPr id="11" name="Graphique C1">
            <a:extLst>
              <a:ext uri="{FF2B5EF4-FFF2-40B4-BE49-F238E27FC236}">
                <a16:creationId xmlns:a16="http://schemas.microsoft.com/office/drawing/2014/main" id="{56A6CEA6-B325-9A20-EB52-33046B3CF0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057471"/>
              </p:ext>
            </p:extLst>
          </p:nvPr>
        </p:nvGraphicFramePr>
        <p:xfrm>
          <a:off x="8735811" y="2548293"/>
          <a:ext cx="2543210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6C891574-BA86-B6FF-C55B-065111CFBB2F}"/>
              </a:ext>
            </a:extLst>
          </p:cNvPr>
          <p:cNvSpPr txBox="1"/>
          <p:nvPr/>
        </p:nvSpPr>
        <p:spPr>
          <a:xfrm>
            <a:off x="8543773" y="5853204"/>
            <a:ext cx="314382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3" name="Rectangle: Top Corners Rounded 20">
            <a:extLst>
              <a:ext uri="{FF2B5EF4-FFF2-40B4-BE49-F238E27FC236}">
                <a16:creationId xmlns:a16="http://schemas.microsoft.com/office/drawing/2014/main" id="{5500C367-5D07-67D6-DFDF-9EF39B8DEB1B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ous-titre 34">
            <a:extLst>
              <a:ext uri="{FF2B5EF4-FFF2-40B4-BE49-F238E27FC236}">
                <a16:creationId xmlns:a16="http://schemas.microsoft.com/office/drawing/2014/main" id="{18781AA4-0799-1089-A92C-7C674FF4B678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sk-SK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Dôvody na </a:t>
            </a:r>
            <a:r>
              <a:rPr kumimoji="0" lang="en-US" sz="2000" b="1" i="0" u="none" strike="noStrike" kern="1200" cap="all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Nárast</a:t>
            </a:r>
            <a:r>
              <a:rPr kumimoji="0" lang="sk-SK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 vozového parku</a:t>
            </a:r>
            <a:endParaRPr kumimoji="0" lang="en-US" sz="20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25" name="ZoneTexte 18">
            <a:extLst>
              <a:ext uri="{FF2B5EF4-FFF2-40B4-BE49-F238E27FC236}">
                <a16:creationId xmlns:a16="http://schemas.microsoft.com/office/drawing/2014/main" id="{261A692A-8C1F-1361-445C-91DEF6B06666}"/>
              </a:ext>
            </a:extLst>
          </p:cNvPr>
          <p:cNvSpPr txBox="1"/>
          <p:nvPr/>
        </p:nvSpPr>
        <p:spPr>
          <a:xfrm>
            <a:off x="2816693" y="2329963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8FBD27-BB54-8526-6D63-16A2908F457C}"/>
              </a:ext>
            </a:extLst>
          </p:cNvPr>
          <p:cNvSpPr/>
          <p:nvPr/>
        </p:nvSpPr>
        <p:spPr>
          <a:xfrm>
            <a:off x="2613932" y="2329963"/>
            <a:ext cx="137233" cy="112854"/>
          </a:xfrm>
          <a:prstGeom prst="rect">
            <a:avLst/>
          </a:prstGeom>
          <a:solidFill>
            <a:srgbClr val="00D0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27" name="ZoneTexte 22">
            <a:extLst>
              <a:ext uri="{FF2B5EF4-FFF2-40B4-BE49-F238E27FC236}">
                <a16:creationId xmlns:a16="http://schemas.microsoft.com/office/drawing/2014/main" id="{CE613049-0BDD-8EC2-65FE-4296AA4356D9}"/>
              </a:ext>
            </a:extLst>
          </p:cNvPr>
          <p:cNvSpPr txBox="1"/>
          <p:nvPr/>
        </p:nvSpPr>
        <p:spPr>
          <a:xfrm>
            <a:off x="3446837" y="2329963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6A1420-9AA0-4D41-EBA7-5E8D8F912391}"/>
              </a:ext>
            </a:extLst>
          </p:cNvPr>
          <p:cNvSpPr/>
          <p:nvPr/>
        </p:nvSpPr>
        <p:spPr>
          <a:xfrm>
            <a:off x="3244076" y="2329963"/>
            <a:ext cx="137233" cy="112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6DD69F5-450E-B79D-8D78-A80EE6CEBD45}"/>
              </a:ext>
            </a:extLst>
          </p:cNvPr>
          <p:cNvSpPr txBox="1"/>
          <p:nvPr/>
        </p:nvSpPr>
        <p:spPr>
          <a:xfrm>
            <a:off x="4057392" y="2329963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E73575-7555-51FD-1288-43546A735131}"/>
              </a:ext>
            </a:extLst>
          </p:cNvPr>
          <p:cNvSpPr/>
          <p:nvPr/>
        </p:nvSpPr>
        <p:spPr>
          <a:xfrm>
            <a:off x="3854631" y="2329963"/>
            <a:ext cx="137233" cy="1128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4" name="ZoneTexte 66">
            <a:extLst>
              <a:ext uri="{FF2B5EF4-FFF2-40B4-BE49-F238E27FC236}">
                <a16:creationId xmlns:a16="http://schemas.microsoft.com/office/drawing/2014/main" id="{64C24380-D3D3-8727-1CE3-176A9BCA5057}"/>
              </a:ext>
            </a:extLst>
          </p:cNvPr>
          <p:cNvSpPr txBox="1"/>
          <p:nvPr/>
        </p:nvSpPr>
        <p:spPr>
          <a:xfrm>
            <a:off x="9295577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Total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Všetky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krajiny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C6DB3018-023E-3ED5-A76E-DB7791A2B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83022" y="1368915"/>
            <a:ext cx="407217" cy="407217"/>
          </a:xfrm>
          <a:prstGeom prst="rect">
            <a:avLst/>
          </a:prstGeom>
        </p:spPr>
      </p:pic>
      <p:sp>
        <p:nvSpPr>
          <p:cNvPr id="17" name="ZoneTexte 66">
            <a:extLst>
              <a:ext uri="{FF2B5EF4-FFF2-40B4-BE49-F238E27FC236}">
                <a16:creationId xmlns:a16="http://schemas.microsoft.com/office/drawing/2014/main" id="{C3710EB1-F19E-53AF-3CC3-698CA81B26CD}"/>
              </a:ext>
            </a:extLst>
          </p:cNvPr>
          <p:cNvSpPr txBox="1"/>
          <p:nvPr/>
        </p:nvSpPr>
        <p:spPr>
          <a:xfrm>
            <a:off x="6055438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Európa</a:t>
            </a:r>
          </a:p>
        </p:txBody>
      </p:sp>
      <p:cxnSp>
        <p:nvCxnSpPr>
          <p:cNvPr id="56" name="Connecteur droit 72">
            <a:extLst>
              <a:ext uri="{FF2B5EF4-FFF2-40B4-BE49-F238E27FC236}">
                <a16:creationId xmlns:a16="http://schemas.microsoft.com/office/drawing/2014/main" id="{D47FFBA3-3774-1365-AF2C-5912815F3611}"/>
              </a:ext>
            </a:extLst>
          </p:cNvPr>
          <p:cNvCxnSpPr>
            <a:cxnSpLocks/>
          </p:cNvCxnSpPr>
          <p:nvPr/>
        </p:nvCxnSpPr>
        <p:spPr>
          <a:xfrm>
            <a:off x="8351022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au 3">
            <a:extLst>
              <a:ext uri="{FF2B5EF4-FFF2-40B4-BE49-F238E27FC236}">
                <a16:creationId xmlns:a16="http://schemas.microsoft.com/office/drawing/2014/main" id="{EAFC9CCA-D6BD-2F4A-27E8-90DBB0E0A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22259"/>
              </p:ext>
            </p:extLst>
          </p:nvPr>
        </p:nvGraphicFramePr>
        <p:xfrm>
          <a:off x="17525" y="2484748"/>
          <a:ext cx="2192937" cy="3303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937">
                  <a:extLst>
                    <a:ext uri="{9D8B030D-6E8A-4147-A177-3AD203B41FA5}">
                      <a16:colId xmlns:a16="http://schemas.microsoft.com/office/drawing/2014/main" val="2527970996"/>
                    </a:ext>
                  </a:extLst>
                </a:gridCol>
              </a:tblGrid>
              <a:tr h="642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Pretože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spoločnosť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rastie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alebo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rozvíja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novú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činnosť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,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ktorá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si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vyžaduje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firemné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105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vozidlá</a:t>
                      </a:r>
                      <a:r>
                        <a:rPr lang="en-US" sz="105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.</a:t>
                      </a:r>
                      <a:endParaRPr lang="fr-FR" sz="1050" b="0" dirty="0">
                        <a:solidFill>
                          <a:schemeClr val="tx1"/>
                        </a:solidFill>
                        <a:latin typeface="BNPP Sans Light" panose="0200050302000002000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50628"/>
                  </a:ext>
                </a:extLst>
              </a:tr>
              <a:tr h="642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poločnosť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plánuje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navrhnúť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vozidlá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zamestnancom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bez </a:t>
                      </a:r>
                      <a:r>
                        <a:rPr lang="sk-SK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nároku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služobné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vozidlo</a:t>
                      </a:r>
                      <a:endParaRPr lang="fr-FR" sz="1050" b="0" i="0" kern="1200" dirty="0">
                        <a:solidFill>
                          <a:srgbClr val="11111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926294"/>
                  </a:ext>
                </a:extLst>
              </a:tr>
              <a:tr h="642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Kvôli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potrebám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súvisiacim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s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ľudskými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zdrojmi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ako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nábor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talentov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udržanie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zamestnancov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atď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855765"/>
                  </a:ext>
                </a:extLst>
              </a:tr>
              <a:tr h="642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´Pokles daňového zaťaženia</a:t>
                      </a:r>
                      <a:endParaRPr lang="en-US" sz="1050" b="0" i="0" kern="1200" dirty="0">
                        <a:solidFill>
                          <a:srgbClr val="11111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808276"/>
                  </a:ext>
                </a:extLst>
              </a:tr>
              <a:tr h="64294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Spoločnosť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plánuje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zamestnancom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ponúknuť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zdieľané</a:t>
                      </a:r>
                      <a:r>
                        <a:rPr lang="en-US" sz="1050" b="0" i="0" kern="120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  <a:ea typeface="+mn-ea"/>
                          <a:cs typeface="+mn-cs"/>
                        </a:rPr>
                        <a:t>vozidlá</a:t>
                      </a:r>
                      <a:endParaRPr lang="en-US" sz="1050" b="0" i="0" kern="1200" dirty="0">
                        <a:solidFill>
                          <a:srgbClr val="111111"/>
                        </a:solidFill>
                        <a:effectLst/>
                        <a:latin typeface="Roboto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138095"/>
                  </a:ext>
                </a:extLst>
              </a:tr>
            </a:tbl>
          </a:graphicData>
        </a:graphic>
      </p:graphicFrame>
      <p:pic>
        <p:nvPicPr>
          <p:cNvPr id="16" name="Graphique 15">
            <a:extLst>
              <a:ext uri="{FF2B5EF4-FFF2-40B4-BE49-F238E27FC236}">
                <a16:creationId xmlns:a16="http://schemas.microsoft.com/office/drawing/2014/main" id="{9F2D8E86-67C5-4151-B4BC-52FAC21806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09196" y="1368915"/>
            <a:ext cx="426130" cy="4356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FCDF7B2-83DD-D173-9DE6-78F9FEE7F2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24" y="14214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60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ZoneTexte Slide">
            <a:extLst>
              <a:ext uri="{FF2B5EF4-FFF2-40B4-BE49-F238E27FC236}">
                <a16:creationId xmlns:a16="http://schemas.microsoft.com/office/drawing/2014/main" id="{3F7E75B6-9560-4587-D0F4-DD7D9A248222}"/>
              </a:ext>
            </a:extLst>
          </p:cNvPr>
          <p:cNvSpPr txBox="1"/>
          <p:nvPr/>
        </p:nvSpPr>
        <p:spPr>
          <a:xfrm>
            <a:off x="441213" y="693089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74 %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zaraďuje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neboli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kúpe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nové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99C8F2-96CF-1627-B341-030F858C0AB3}"/>
              </a:ext>
            </a:extLst>
          </p:cNvPr>
          <p:cNvSpPr/>
          <p:nvPr/>
        </p:nvSpPr>
        <p:spPr bwMode="ltGray">
          <a:xfrm>
            <a:off x="2223584" y="1266957"/>
            <a:ext cx="2488672" cy="4485772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-GB" sz="1600" dirty="0">
              <a:solidFill>
                <a:srgbClr val="FFFFFF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1C7856-8BDE-CABA-2E40-4EED5D04FFE0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-GB" sz="1600" dirty="0">
              <a:solidFill>
                <a:srgbClr val="FFFFFF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aphique Slide">
            <a:extLst>
              <a:ext uri="{FF2B5EF4-FFF2-40B4-BE49-F238E27FC236}">
                <a16:creationId xmlns:a16="http://schemas.microsoft.com/office/drawing/2014/main" id="{82B3CCBA-925B-C066-642F-D11595A79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733416"/>
              </p:ext>
            </p:extLst>
          </p:nvPr>
        </p:nvGraphicFramePr>
        <p:xfrm>
          <a:off x="2216333" y="2561227"/>
          <a:ext cx="9014962" cy="3209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40141B4D-3F8A-CE33-C5FB-2899106E628D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AE719C-526B-0573-D6FC-90C7FDB00381}"/>
              </a:ext>
            </a:extLst>
          </p:cNvPr>
          <p:cNvSpPr/>
          <p:nvPr/>
        </p:nvSpPr>
        <p:spPr>
          <a:xfrm>
            <a:off x="441213" y="5877965"/>
            <a:ext cx="715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Zahŕňa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váš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park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neboli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nové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keď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ich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získali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zaradení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niektorých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18" name="ZoneTexte 77">
            <a:extLst>
              <a:ext uri="{FF2B5EF4-FFF2-40B4-BE49-F238E27FC236}">
                <a16:creationId xmlns:a16="http://schemas.microsoft.com/office/drawing/2014/main" id="{CD48303A-4720-FA96-95DB-14B168DCF396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 V %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OSOBNÉ VOZIDLÁ + LCVS</a:t>
            </a:r>
          </a:p>
        </p:txBody>
      </p:sp>
      <p:pic>
        <p:nvPicPr>
          <p:cNvPr id="22" name="Graphique 305">
            <a:extLst>
              <a:ext uri="{FF2B5EF4-FFF2-40B4-BE49-F238E27FC236}">
                <a16:creationId xmlns:a16="http://schemas.microsoft.com/office/drawing/2014/main" id="{C6CFFBF9-1748-0B54-0B72-2A146FAC2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24" name="Graphique 2">
            <a:extLst>
              <a:ext uri="{FF2B5EF4-FFF2-40B4-BE49-F238E27FC236}">
                <a16:creationId xmlns:a16="http://schemas.microsoft.com/office/drawing/2014/main" id="{DE9BD155-50F4-4A75-237E-2D20A50C7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3" name="Sous-titre 34">
            <a:extLst>
              <a:ext uri="{FF2B5EF4-FFF2-40B4-BE49-F238E27FC236}">
                <a16:creationId xmlns:a16="http://schemas.microsoft.com/office/drawing/2014/main" id="{06D9CA92-0485-E9F9-5A5B-FF44AEE4E62F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Vlastníctvo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ojazdených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vozidiel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50" name="ZoneTexte 66">
            <a:extLst>
              <a:ext uri="{FF2B5EF4-FFF2-40B4-BE49-F238E27FC236}">
                <a16:creationId xmlns:a16="http://schemas.microsoft.com/office/drawing/2014/main" id="{A6B104CC-20E9-8F1D-62D4-77DFA96CB51A}"/>
              </a:ext>
            </a:extLst>
          </p:cNvPr>
          <p:cNvSpPr txBox="1"/>
          <p:nvPr/>
        </p:nvSpPr>
        <p:spPr>
          <a:xfrm>
            <a:off x="6055438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Európa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3E65983-0252-7AD9-79E0-AB104A61C71F}"/>
              </a:ext>
            </a:extLst>
          </p:cNvPr>
          <p:cNvGrpSpPr/>
          <p:nvPr/>
        </p:nvGrpSpPr>
        <p:grpSpPr>
          <a:xfrm>
            <a:off x="9295577" y="1368915"/>
            <a:ext cx="1334463" cy="658212"/>
            <a:chOff x="9295577" y="1368915"/>
            <a:chExt cx="1334463" cy="658212"/>
          </a:xfrm>
        </p:grpSpPr>
        <p:sp>
          <p:nvSpPr>
            <p:cNvPr id="52" name="ZoneTexte 66">
              <a:extLst>
                <a:ext uri="{FF2B5EF4-FFF2-40B4-BE49-F238E27FC236}">
                  <a16:creationId xmlns:a16="http://schemas.microsoft.com/office/drawing/2014/main" id="{B1521241-C547-57BF-59F2-036EF6FD56C6}"/>
                </a:ext>
              </a:extLst>
            </p:cNvPr>
            <p:cNvSpPr txBox="1"/>
            <p:nvPr/>
          </p:nvSpPr>
          <p:spPr>
            <a:xfrm>
              <a:off x="9295577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Total </a:t>
              </a:r>
              <a:r>
                <a:rPr lang="en-GB" sz="1200" dirty="0" err="1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Všetky</a:t>
              </a:r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 </a:t>
              </a:r>
              <a:r>
                <a:rPr lang="en-GB" sz="1200" dirty="0" err="1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krajiny</a:t>
              </a:r>
              <a:endPara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endParaRPr>
            </a:p>
          </p:txBody>
        </p:sp>
        <p:pic>
          <p:nvPicPr>
            <p:cNvPr id="53" name="Graphique 52">
              <a:extLst>
                <a:ext uri="{FF2B5EF4-FFF2-40B4-BE49-F238E27FC236}">
                  <a16:creationId xmlns:a16="http://schemas.microsoft.com/office/drawing/2014/main" id="{8A6313A0-8C20-2C9E-3287-B25DBB60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83022" y="1368915"/>
              <a:ext cx="407217" cy="407217"/>
            </a:xfrm>
            <a:prstGeom prst="rect">
              <a:avLst/>
            </a:prstGeom>
          </p:spPr>
        </p:pic>
      </p:grpSp>
      <p:graphicFrame>
        <p:nvGraphicFramePr>
          <p:cNvPr id="57" name="Table 17">
            <a:extLst>
              <a:ext uri="{FF2B5EF4-FFF2-40B4-BE49-F238E27FC236}">
                <a16:creationId xmlns:a16="http://schemas.microsoft.com/office/drawing/2014/main" id="{E55F3CA3-56FC-670F-BC3C-FA70F9908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176579"/>
              </p:ext>
            </p:extLst>
          </p:nvPr>
        </p:nvGraphicFramePr>
        <p:xfrm>
          <a:off x="3189119" y="2383740"/>
          <a:ext cx="38363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638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1211670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BNPPSans" panose="02000000000000000000"/>
                          <a:ea typeface="+mn-ea"/>
                          <a:cs typeface="+mn-cs"/>
                        </a:rPr>
                        <a:t>74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BNPPSans" panose="0200000000000000000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cxnSp>
        <p:nvCxnSpPr>
          <p:cNvPr id="59" name="Connecteur droit 72">
            <a:extLst>
              <a:ext uri="{FF2B5EF4-FFF2-40B4-BE49-F238E27FC236}">
                <a16:creationId xmlns:a16="http://schemas.microsoft.com/office/drawing/2014/main" id="{CE94B737-F4F2-702B-97E7-034E20C85D61}"/>
              </a:ext>
            </a:extLst>
          </p:cNvPr>
          <p:cNvCxnSpPr>
            <a:cxnSpLocks/>
          </p:cNvCxnSpPr>
          <p:nvPr/>
        </p:nvCxnSpPr>
        <p:spPr>
          <a:xfrm>
            <a:off x="8351022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20">
            <a:extLst>
              <a:ext uri="{FF2B5EF4-FFF2-40B4-BE49-F238E27FC236}">
                <a16:creationId xmlns:a16="http://schemas.microsoft.com/office/drawing/2014/main" id="{0DF285F2-0582-0795-7F16-F1F60AF5A05A}"/>
              </a:ext>
            </a:extLst>
          </p:cNvPr>
          <p:cNvSpPr txBox="1"/>
          <p:nvPr/>
        </p:nvSpPr>
        <p:spPr>
          <a:xfrm>
            <a:off x="108399" y="2365831"/>
            <a:ext cx="207020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zahrnut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zv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ažujú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zahrnuti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nasledujúcich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aphicFrame>
        <p:nvGraphicFramePr>
          <p:cNvPr id="10" name="Table 17">
            <a:extLst>
              <a:ext uri="{FF2B5EF4-FFF2-40B4-BE49-F238E27FC236}">
                <a16:creationId xmlns:a16="http://schemas.microsoft.com/office/drawing/2014/main" id="{B746F7DE-F0BF-5E05-EE6A-83BDFC8CE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469739"/>
              </p:ext>
            </p:extLst>
          </p:nvPr>
        </p:nvGraphicFramePr>
        <p:xfrm>
          <a:off x="9794811" y="2383740"/>
          <a:ext cx="38363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638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1211670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BNPPSans" panose="02000000000000000000"/>
                          <a:ea typeface="+mn-ea"/>
                          <a:cs typeface="+mn-cs"/>
                        </a:rPr>
                        <a:t>81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BNPPSans" panose="0200000000000000000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11" name="Table 17">
            <a:extLst>
              <a:ext uri="{FF2B5EF4-FFF2-40B4-BE49-F238E27FC236}">
                <a16:creationId xmlns:a16="http://schemas.microsoft.com/office/drawing/2014/main" id="{3248CE32-B073-67B8-8684-61685E824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940805"/>
              </p:ext>
            </p:extLst>
          </p:nvPr>
        </p:nvGraphicFramePr>
        <p:xfrm>
          <a:off x="6480222" y="2383740"/>
          <a:ext cx="38363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638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1211670" rtl="0" eaLnBrk="1" latinLnBrk="0" hangingPunct="1"/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BNPPSans" panose="02000000000000000000"/>
                          <a:ea typeface="+mn-ea"/>
                          <a:cs typeface="+mn-cs"/>
                        </a:rPr>
                        <a:t>83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BNPPSans" panose="0200000000000000000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pSp>
        <p:nvGrpSpPr>
          <p:cNvPr id="13" name="Groupe 12">
            <a:extLst>
              <a:ext uri="{FF2B5EF4-FFF2-40B4-BE49-F238E27FC236}">
                <a16:creationId xmlns:a16="http://schemas.microsoft.com/office/drawing/2014/main" id="{0A629150-4610-686D-50E9-176D8AE3E0BE}"/>
              </a:ext>
            </a:extLst>
          </p:cNvPr>
          <p:cNvGrpSpPr/>
          <p:nvPr/>
        </p:nvGrpSpPr>
        <p:grpSpPr>
          <a:xfrm>
            <a:off x="354091" y="3105574"/>
            <a:ext cx="1631045" cy="519596"/>
            <a:chOff x="354091" y="3057949"/>
            <a:chExt cx="1631045" cy="519596"/>
          </a:xfrm>
        </p:grpSpPr>
        <p:sp>
          <p:nvSpPr>
            <p:cNvPr id="14" name="ZoneTexte 43">
              <a:extLst>
                <a:ext uri="{FF2B5EF4-FFF2-40B4-BE49-F238E27FC236}">
                  <a16:creationId xmlns:a16="http://schemas.microsoft.com/office/drawing/2014/main" id="{A148FE63-EC25-2B5A-1F63-D2924CF765AA}"/>
                </a:ext>
              </a:extLst>
            </p:cNvPr>
            <p:cNvSpPr txBox="1"/>
            <p:nvPr/>
          </p:nvSpPr>
          <p:spPr>
            <a:xfrm>
              <a:off x="804422" y="3057949"/>
              <a:ext cx="118071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b="0" i="0" dirty="0" err="1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Zv</a:t>
              </a:r>
              <a:r>
                <a:rPr lang="sk-SK" sz="900" b="0" i="0" dirty="0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ažuje</a:t>
              </a:r>
              <a:r>
                <a:rPr lang="en-US" sz="900" b="0" i="0" dirty="0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900" b="0" i="0" dirty="0" err="1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zahrnutie</a:t>
              </a:r>
              <a:r>
                <a:rPr lang="en-US" sz="900" b="0" i="0" dirty="0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 v </a:t>
              </a:r>
              <a:r>
                <a:rPr lang="en-US" sz="900" b="0" i="0" dirty="0" err="1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nasledujúcich</a:t>
              </a:r>
              <a:r>
                <a:rPr lang="en-US" sz="900" b="0" i="0" dirty="0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 3 </a:t>
              </a:r>
              <a:r>
                <a:rPr lang="en-US" sz="900" b="0" i="0" dirty="0" err="1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rokoch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106EBA-4CFF-3A87-FF6A-043466F6DDBB}"/>
                </a:ext>
              </a:extLst>
            </p:cNvPr>
            <p:cNvSpPr/>
            <p:nvPr/>
          </p:nvSpPr>
          <p:spPr>
            <a:xfrm>
              <a:off x="354091" y="3218356"/>
              <a:ext cx="160916" cy="11285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878BDB-0381-0BF4-33A4-36F97BA849C0}"/>
                </a:ext>
              </a:extLst>
            </p:cNvPr>
            <p:cNvSpPr/>
            <p:nvPr/>
          </p:nvSpPr>
          <p:spPr>
            <a:xfrm>
              <a:off x="585287" y="3218356"/>
              <a:ext cx="160916" cy="112854"/>
            </a:xfrm>
            <a:prstGeom prst="rect">
              <a:avLst/>
            </a:prstGeom>
            <a:solidFill>
              <a:srgbClr val="56B4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6A4F5EF-5169-14F7-268C-35EB2259FD7B}"/>
                </a:ext>
              </a:extLst>
            </p:cNvPr>
            <p:cNvSpPr txBox="1"/>
            <p:nvPr/>
          </p:nvSpPr>
          <p:spPr>
            <a:xfrm>
              <a:off x="797167" y="3415962"/>
              <a:ext cx="118071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rPr>
                <a:t>Už zahrnuté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094756-A44D-4A2C-BCE4-A0BAC0B01B54}"/>
                </a:ext>
              </a:extLst>
            </p:cNvPr>
            <p:cNvSpPr/>
            <p:nvPr/>
          </p:nvSpPr>
          <p:spPr>
            <a:xfrm>
              <a:off x="354091" y="3427897"/>
              <a:ext cx="160916" cy="112854"/>
            </a:xfrm>
            <a:prstGeom prst="rect">
              <a:avLst/>
            </a:prstGeom>
            <a:solidFill>
              <a:srgbClr val="00D0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118DD9-E99A-D12A-83FD-E84DB12E05F1}"/>
                </a:ext>
              </a:extLst>
            </p:cNvPr>
            <p:cNvSpPr/>
            <p:nvPr/>
          </p:nvSpPr>
          <p:spPr>
            <a:xfrm>
              <a:off x="585287" y="3427897"/>
              <a:ext cx="160916" cy="112854"/>
            </a:xfrm>
            <a:prstGeom prst="rect">
              <a:avLst/>
            </a:prstGeom>
            <a:solidFill>
              <a:srgbClr val="9AD2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</p:grpSp>
      <p:pic>
        <p:nvPicPr>
          <p:cNvPr id="19" name="Graphique 18">
            <a:extLst>
              <a:ext uri="{FF2B5EF4-FFF2-40B4-BE49-F238E27FC236}">
                <a16:creationId xmlns:a16="http://schemas.microsoft.com/office/drawing/2014/main" id="{EA740303-F798-8C85-6E1E-75901576FC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9196" y="1368915"/>
            <a:ext cx="426130" cy="4356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DEECFDC-F465-57A6-FC58-0BE38DB92B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24" y="14214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8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Slide">
            <a:extLst>
              <a:ext uri="{FF2B5EF4-FFF2-40B4-BE49-F238E27FC236}">
                <a16:creationId xmlns:a16="http://schemas.microsoft.com/office/drawing/2014/main" id="{F1CDE3CD-C643-9F85-22EA-9BE49C99D4C0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2025 80 %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zaraďujú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ojazdené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ich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autá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pracovnú činnosť / prevoz náradia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27DB1D-6652-53AD-37D2-5B2962852D3D}"/>
              </a:ext>
            </a:extLst>
          </p:cNvPr>
          <p:cNvSpPr/>
          <p:nvPr/>
        </p:nvSpPr>
        <p:spPr bwMode="ltGray">
          <a:xfrm>
            <a:off x="2223584" y="1266958"/>
            <a:ext cx="2530074" cy="4485772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CAC769-48E8-4190-6CD4-8072621B22D0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Graphique C1">
            <a:extLst>
              <a:ext uri="{FF2B5EF4-FFF2-40B4-BE49-F238E27FC236}">
                <a16:creationId xmlns:a16="http://schemas.microsoft.com/office/drawing/2014/main" id="{7C923117-DA9F-C4CB-A4EB-D9FDF1CEB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838990"/>
              </p:ext>
            </p:extLst>
          </p:nvPr>
        </p:nvGraphicFramePr>
        <p:xfrm>
          <a:off x="5570847" y="2558125"/>
          <a:ext cx="2530073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C1">
            <a:extLst>
              <a:ext uri="{FF2B5EF4-FFF2-40B4-BE49-F238E27FC236}">
                <a16:creationId xmlns:a16="http://schemas.microsoft.com/office/drawing/2014/main" id="{6E19F017-095C-77CA-A327-6C7604D95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657857"/>
              </p:ext>
            </p:extLst>
          </p:nvPr>
        </p:nvGraphicFramePr>
        <p:xfrm>
          <a:off x="2213183" y="2558125"/>
          <a:ext cx="2530073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ZoneTexte 5">
            <a:extLst>
              <a:ext uri="{FF2B5EF4-FFF2-40B4-BE49-F238E27FC236}">
                <a16:creationId xmlns:a16="http://schemas.microsoft.com/office/drawing/2014/main" id="{0FE5C7BB-7E9F-4499-B14F-963C3CA52AD0}"/>
              </a:ext>
            </a:extLst>
          </p:cNvPr>
          <p:cNvSpPr txBox="1"/>
          <p:nvPr/>
        </p:nvSpPr>
        <p:spPr>
          <a:xfrm>
            <a:off x="6622916" y="2329963"/>
            <a:ext cx="3354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DA150A-E2F2-A49B-4BAB-CCB76D04A770}"/>
              </a:ext>
            </a:extLst>
          </p:cNvPr>
          <p:cNvSpPr/>
          <p:nvPr/>
        </p:nvSpPr>
        <p:spPr>
          <a:xfrm>
            <a:off x="6395385" y="2329963"/>
            <a:ext cx="153997" cy="112854"/>
          </a:xfrm>
          <a:prstGeom prst="rect">
            <a:avLst/>
          </a:prstGeom>
          <a:solidFill>
            <a:srgbClr val="56B4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0" name="ZoneTexte 77">
            <a:extLst>
              <a:ext uri="{FF2B5EF4-FFF2-40B4-BE49-F238E27FC236}">
                <a16:creationId xmlns:a16="http://schemas.microsoft.com/office/drawing/2014/main" id="{7FFE3466-6020-89DD-ECAF-44635802494C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 V %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OSOBNÉ VOZIDLÁ</a:t>
            </a:r>
          </a:p>
        </p:txBody>
      </p:sp>
      <p:pic>
        <p:nvPicPr>
          <p:cNvPr id="32" name="Graphique 305">
            <a:extLst>
              <a:ext uri="{FF2B5EF4-FFF2-40B4-BE49-F238E27FC236}">
                <a16:creationId xmlns:a16="http://schemas.microsoft.com/office/drawing/2014/main" id="{CB0A1D4A-FEB8-EA83-3AF9-D86BC0571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C679088-BD20-E121-3109-ABDD023C4653}"/>
              </a:ext>
            </a:extLst>
          </p:cNvPr>
          <p:cNvSpPr/>
          <p:nvPr/>
        </p:nvSpPr>
        <p:spPr>
          <a:xfrm>
            <a:off x="451967" y="5837815"/>
            <a:ext cx="612409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Vzhľadom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osobné vozidlá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neboli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nebudú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nadobudnutí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nové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druh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typy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použitia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používaným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OV</a:t>
            </a:r>
            <a:endParaRPr lang="en-GB" sz="800" kern="0" dirty="0">
              <a:solidFill>
                <a:srgbClr val="FFFFFF">
                  <a:lumMod val="50000"/>
                </a:srgbClr>
              </a:solidFill>
              <a:latin typeface="BNPP Sans Light" panose="02000503020000020004" charset="0"/>
            </a:endParaRPr>
          </a:p>
        </p:txBody>
      </p:sp>
      <p:sp>
        <p:nvSpPr>
          <p:cNvPr id="3" name="Rectangle: Top Corners Rounded 20">
            <a:extLst>
              <a:ext uri="{FF2B5EF4-FFF2-40B4-BE49-F238E27FC236}">
                <a16:creationId xmlns:a16="http://schemas.microsoft.com/office/drawing/2014/main" id="{5500C367-5D07-67D6-DFDF-9EF39B8DEB1B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6DD69F5-450E-B79D-8D78-A80EE6CEBD45}"/>
              </a:ext>
            </a:extLst>
          </p:cNvPr>
          <p:cNvSpPr txBox="1"/>
          <p:nvPr/>
        </p:nvSpPr>
        <p:spPr>
          <a:xfrm>
            <a:off x="3113490" y="2329963"/>
            <a:ext cx="45358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E73575-7555-51FD-1288-43546A735131}"/>
              </a:ext>
            </a:extLst>
          </p:cNvPr>
          <p:cNvSpPr/>
          <p:nvPr/>
        </p:nvSpPr>
        <p:spPr>
          <a:xfrm>
            <a:off x="2910730" y="2329963"/>
            <a:ext cx="137233" cy="112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aphicFrame>
        <p:nvGraphicFramePr>
          <p:cNvPr id="5" name="Graphique C1">
            <a:extLst>
              <a:ext uri="{FF2B5EF4-FFF2-40B4-BE49-F238E27FC236}">
                <a16:creationId xmlns:a16="http://schemas.microsoft.com/office/drawing/2014/main" id="{1D986D45-6C6B-F5D3-6036-FD9D891F5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3610933"/>
              </p:ext>
            </p:extLst>
          </p:nvPr>
        </p:nvGraphicFramePr>
        <p:xfrm>
          <a:off x="8953144" y="2558125"/>
          <a:ext cx="2530073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" name="Sous-titre 34">
            <a:extLst>
              <a:ext uri="{FF2B5EF4-FFF2-40B4-BE49-F238E27FC236}">
                <a16:creationId xmlns:a16="http://schemas.microsoft.com/office/drawing/2014/main" id="{9A765D11-D923-E519-D4CB-5BDD69EC544D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Vlastníctvo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ojazdených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vozidiel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23" name="ZoneTexte 66">
            <a:extLst>
              <a:ext uri="{FF2B5EF4-FFF2-40B4-BE49-F238E27FC236}">
                <a16:creationId xmlns:a16="http://schemas.microsoft.com/office/drawing/2014/main" id="{6606C774-D7B8-7298-6B9C-036A33F08785}"/>
              </a:ext>
            </a:extLst>
          </p:cNvPr>
          <p:cNvSpPr txBox="1"/>
          <p:nvPr/>
        </p:nvSpPr>
        <p:spPr>
          <a:xfrm>
            <a:off x="6055438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Európa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D6D70EC-A4A9-9CC2-123C-24CAD72CEAAA}"/>
              </a:ext>
            </a:extLst>
          </p:cNvPr>
          <p:cNvGrpSpPr/>
          <p:nvPr/>
        </p:nvGrpSpPr>
        <p:grpSpPr>
          <a:xfrm>
            <a:off x="9295577" y="1368915"/>
            <a:ext cx="1334463" cy="658212"/>
            <a:chOff x="9295577" y="1368915"/>
            <a:chExt cx="1334463" cy="658212"/>
          </a:xfrm>
        </p:grpSpPr>
        <p:sp>
          <p:nvSpPr>
            <p:cNvPr id="25" name="ZoneTexte 66">
              <a:extLst>
                <a:ext uri="{FF2B5EF4-FFF2-40B4-BE49-F238E27FC236}">
                  <a16:creationId xmlns:a16="http://schemas.microsoft.com/office/drawing/2014/main" id="{256E7F6C-05FB-6991-FB07-7AC246DDA324}"/>
                </a:ext>
              </a:extLst>
            </p:cNvPr>
            <p:cNvSpPr txBox="1"/>
            <p:nvPr/>
          </p:nvSpPr>
          <p:spPr>
            <a:xfrm>
              <a:off x="9295577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Total </a:t>
              </a:r>
              <a:r>
                <a:rPr lang="en-GB" sz="1200" dirty="0" err="1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Všetky</a:t>
              </a:r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 </a:t>
              </a:r>
              <a:r>
                <a:rPr lang="en-GB" sz="1200" dirty="0" err="1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krajiny</a:t>
              </a:r>
              <a:endPara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endParaRPr>
            </a:p>
          </p:txBody>
        </p: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306A54FB-789D-0713-FA87-EFA42FB7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83022" y="1368915"/>
              <a:ext cx="407217" cy="407217"/>
            </a:xfrm>
            <a:prstGeom prst="rect">
              <a:avLst/>
            </a:prstGeom>
          </p:spPr>
        </p:pic>
      </p:grpSp>
      <p:cxnSp>
        <p:nvCxnSpPr>
          <p:cNvPr id="29" name="Connecteur droit 72">
            <a:extLst>
              <a:ext uri="{FF2B5EF4-FFF2-40B4-BE49-F238E27FC236}">
                <a16:creationId xmlns:a16="http://schemas.microsoft.com/office/drawing/2014/main" id="{EB8666F3-F193-ECEF-9960-7ACD0AAE8E00}"/>
              </a:ext>
            </a:extLst>
          </p:cNvPr>
          <p:cNvCxnSpPr>
            <a:cxnSpLocks/>
          </p:cNvCxnSpPr>
          <p:nvPr/>
        </p:nvCxnSpPr>
        <p:spPr>
          <a:xfrm>
            <a:off x="8351022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au 3">
            <a:extLst>
              <a:ext uri="{FF2B5EF4-FFF2-40B4-BE49-F238E27FC236}">
                <a16:creationId xmlns:a16="http://schemas.microsoft.com/office/drawing/2014/main" id="{EAFC9CCA-D6BD-2F4A-27E8-90DBB0E0A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2213"/>
              </p:ext>
            </p:extLst>
          </p:nvPr>
        </p:nvGraphicFramePr>
        <p:xfrm>
          <a:off x="215933" y="2397125"/>
          <a:ext cx="1955201" cy="3440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5201">
                  <a:extLst>
                    <a:ext uri="{9D8B030D-6E8A-4147-A177-3AD203B41FA5}">
                      <a16:colId xmlns:a16="http://schemas.microsoft.com/office/drawing/2014/main" val="2527970996"/>
                    </a:ext>
                  </a:extLst>
                </a:gridCol>
              </a:tblGrid>
              <a:tr h="860173">
                <a:tc>
                  <a:txBody>
                    <a:bodyPr/>
                    <a:lstStyle/>
                    <a:p>
                      <a:pPr algn="r" fontAlgn="ctr"/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Pracovné vozidlá / náradie 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50628"/>
                  </a:ext>
                </a:extLst>
              </a:tr>
              <a:tr h="860173">
                <a:tc>
                  <a:txBody>
                    <a:bodyPr/>
                    <a:lstStyle/>
                    <a:p>
                      <a:pPr algn="r" fontAlgn="ctr"/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Poo</a:t>
                      </a:r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lové vozidlá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926294"/>
                  </a:ext>
                </a:extLst>
              </a:tr>
              <a:tr h="860173">
                <a:tc>
                  <a:txBody>
                    <a:bodyPr/>
                    <a:lstStyle/>
                    <a:p>
                      <a:pPr algn="r" fontAlgn="ctr"/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Benefitný vodič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855765"/>
                  </a:ext>
                </a:extLst>
              </a:tr>
              <a:tr h="860173">
                <a:tc>
                  <a:txBody>
                    <a:bodyPr/>
                    <a:lstStyle/>
                    <a:p>
                      <a:pPr algn="r" fontAlgn="ctr"/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Neviem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808276"/>
                  </a:ext>
                </a:extLst>
              </a:tr>
            </a:tbl>
          </a:graphicData>
        </a:graphic>
      </p:graphicFrame>
      <p:pic>
        <p:nvPicPr>
          <p:cNvPr id="10" name="Graphique 9">
            <a:extLst>
              <a:ext uri="{FF2B5EF4-FFF2-40B4-BE49-F238E27FC236}">
                <a16:creationId xmlns:a16="http://schemas.microsoft.com/office/drawing/2014/main" id="{3183426B-2035-834D-A643-B4BBAB9CC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9196" y="1368915"/>
            <a:ext cx="426130" cy="4356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858E5A-BE43-97C0-8C99-F523C5F1B8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08" y="14214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40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ortefeuilles miniatures en 3D">
            <a:extLst>
              <a:ext uri="{FF2B5EF4-FFF2-40B4-BE49-F238E27FC236}">
                <a16:creationId xmlns:a16="http://schemas.microsoft.com/office/drawing/2014/main" id="{51ABF2E9-FFB1-5223-60A1-0F602EDB3F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22150" cy="4889500"/>
          </a:xfrm>
          <a:prstGeom prst="rect">
            <a:avLst/>
          </a:prstGeom>
        </p:spPr>
      </p:pic>
      <p:pic>
        <p:nvPicPr>
          <p:cNvPr id="3" name="Image 2" descr="Portefeuilles miniatures en 3D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246" y="0"/>
            <a:ext cx="10134904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1" y="177800"/>
            <a:ext cx="3876980" cy="5130800"/>
          </a:xfrm>
          <a:prstGeom prst="rect">
            <a:avLst/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539260" y="2240797"/>
            <a:ext cx="3428995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METÓDY FINANCOVANIA</a:t>
            </a:r>
            <a:endParaRPr kumimoji="0" lang="pt-PT" sz="4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chemeClr val="accent5">
              <a:lumMod val="50000"/>
              <a:alpha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60" y="3847904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Ako spoločnosti financujú svoje vozidlá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1524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33769" y="-3457294"/>
            <a:ext cx="603493" cy="74938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>
              <a:defRPr/>
            </a:pPr>
            <a:endParaRPr lang="en-GB" sz="1392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411591" y="147273"/>
            <a:ext cx="6619721" cy="35653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4523">
              <a:spcBef>
                <a:spcPts val="264"/>
              </a:spcBef>
              <a:buClr>
                <a:srgbClr val="52CDC5"/>
              </a:buClr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METÓDY FINANCOVANIA 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-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kľúčové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poznatky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cxnSp>
        <p:nvCxnSpPr>
          <p:cNvPr id="2" name="Connecteur droit 13">
            <a:extLst>
              <a:ext uri="{FF2B5EF4-FFF2-40B4-BE49-F238E27FC236}">
                <a16:creationId xmlns:a16="http://schemas.microsoft.com/office/drawing/2014/main" id="{D645C80B-A36B-62E2-5C4D-960AEBECC9DE}"/>
              </a:ext>
            </a:extLst>
          </p:cNvPr>
          <p:cNvCxnSpPr>
            <a:cxnSpLocks/>
          </p:cNvCxnSpPr>
          <p:nvPr/>
        </p:nvCxnSpPr>
        <p:spPr>
          <a:xfrm>
            <a:off x="267188" y="1178520"/>
            <a:ext cx="0" cy="1128949"/>
          </a:xfrm>
          <a:prstGeom prst="line">
            <a:avLst/>
          </a:prstGeom>
          <a:noFill/>
          <a:ln w="6350" cap="flat" cmpd="sng" algn="ctr">
            <a:solidFill>
              <a:schemeClr val="accent5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03E7B7EB-CFD7-EEDD-1FDC-7CEA59766972}"/>
              </a:ext>
            </a:extLst>
          </p:cNvPr>
          <p:cNvSpPr txBox="1">
            <a:spLocks/>
          </p:cNvSpPr>
          <p:nvPr/>
        </p:nvSpPr>
        <p:spPr>
          <a:xfrm>
            <a:off x="508159" y="1154819"/>
            <a:ext cx="10929443" cy="1043619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Operatívny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lízing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/ Full-service leasing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zostáva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hlavným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spôsobom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financovania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takmer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3 z 10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slovenských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spoločností</a:t>
            </a:r>
            <a:b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</a:b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27 %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slovenských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používa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operatívny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lízing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ako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hlavný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spôsob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financovania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svojich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vozových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parkov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(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stabilný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porovnaní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2024), pod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priamym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nákupom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(42 %) a pred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finančným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lízingom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(15 %).</a:t>
            </a:r>
            <a:b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Táto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miera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penetrácie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operatívneho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lízingu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konzistentná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všetkých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veľkostiach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a je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súlade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európskym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benchmarkom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(27 %).</a:t>
            </a:r>
            <a:b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potrebné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poznamenať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že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veľké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spoločnosti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využívajú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viac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finančného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lízingu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úkor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priameho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nákupu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</a:p>
        </p:txBody>
      </p:sp>
      <p:cxnSp>
        <p:nvCxnSpPr>
          <p:cNvPr id="4" name="Connecteur droit 13">
            <a:extLst>
              <a:ext uri="{FF2B5EF4-FFF2-40B4-BE49-F238E27FC236}">
                <a16:creationId xmlns:a16="http://schemas.microsoft.com/office/drawing/2014/main" id="{6E143F52-FE4F-8A38-E185-C5F914CEED02}"/>
              </a:ext>
            </a:extLst>
          </p:cNvPr>
          <p:cNvCxnSpPr>
            <a:cxnSpLocks/>
          </p:cNvCxnSpPr>
          <p:nvPr/>
        </p:nvCxnSpPr>
        <p:spPr>
          <a:xfrm>
            <a:off x="267188" y="3091771"/>
            <a:ext cx="0" cy="884137"/>
          </a:xfrm>
          <a:prstGeom prst="line">
            <a:avLst/>
          </a:prstGeom>
          <a:noFill/>
          <a:ln w="6350" cap="flat" cmpd="sng" algn="ctr">
            <a:solidFill>
              <a:schemeClr val="accent5"/>
            </a:solidFill>
            <a:prstDash val="solid"/>
            <a:miter lim="800000"/>
          </a:ln>
          <a:effectLst/>
        </p:spPr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BBB298A-8AD2-5461-8510-749812FDA8FA}"/>
              </a:ext>
            </a:extLst>
          </p:cNvPr>
          <p:cNvSpPr txBox="1">
            <a:spLocks/>
          </p:cNvSpPr>
          <p:nvPr/>
        </p:nvSpPr>
        <p:spPr>
          <a:xfrm>
            <a:off x="508159" y="3056918"/>
            <a:ext cx="10929443" cy="1043619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Potenciál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rastu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operatívneho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lízingu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/ full-service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lízingu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zostáva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v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porovnaní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s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rokom</a:t>
            </a: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 2024 </a:t>
            </a:r>
            <a:r>
              <a:rPr lang="en-US" sz="1591" dirty="0" err="1">
                <a:solidFill>
                  <a:srgbClr val="EF7B5B"/>
                </a:solidFill>
                <a:latin typeface="BNPP Sans" panose="02000000000000000000" charset="0"/>
              </a:rPr>
              <a:t>stabilný</a:t>
            </a:r>
            <a:b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</a:br>
            <a:r>
              <a:rPr lang="en-US" sz="1591" dirty="0">
                <a:solidFill>
                  <a:srgbClr val="EF7B5B"/>
                </a:solidFill>
                <a:latin typeface="BNPP Sans" panose="02000000000000000000" charset="0"/>
              </a:rPr>
              <a:t>26 %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slovenských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zvažuje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buď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zavedenie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full-service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leasingu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jeho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rozšírenie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rámci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svojich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stratégií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financovania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vozového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parku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oproti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36 %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európskom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priemere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  <a:b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Táto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miera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tento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stabilná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stabilná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rôznych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veľkostiach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  <a:b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Treba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poznamenať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že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nárast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pozorovaný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stredných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spoločnostiach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2024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potvrdený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aj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tento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112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Slide">
            <a:extLst>
              <a:ext uri="{FF2B5EF4-FFF2-40B4-BE49-F238E27FC236}">
                <a16:creationId xmlns:a16="http://schemas.microsoft.com/office/drawing/2014/main" id="{7C6F37B3-0CC5-943B-411D-81D106792C1F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27 %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spôsob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svojich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operatívny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leasing / full-service leasing.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0BD3E0-2DE9-9A3E-DE0F-25576D690BBA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5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A96AE4-F7E0-E576-7A6D-E9B912598820}"/>
              </a:ext>
            </a:extLst>
          </p:cNvPr>
          <p:cNvSpPr/>
          <p:nvPr/>
        </p:nvSpPr>
        <p:spPr bwMode="ltGray">
          <a:xfrm>
            <a:off x="2223584" y="1266958"/>
            <a:ext cx="2495924" cy="4485772"/>
          </a:xfrm>
          <a:prstGeom prst="rect">
            <a:avLst/>
          </a:prstGeom>
          <a:solidFill>
            <a:schemeClr val="accent5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-GB" sz="1600" dirty="0">
              <a:solidFill>
                <a:srgbClr val="FFFFFF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6" name="ZoneTexte 77">
            <a:extLst>
              <a:ext uri="{FF2B5EF4-FFF2-40B4-BE49-F238E27FC236}">
                <a16:creationId xmlns:a16="http://schemas.microsoft.com/office/drawing/2014/main" id="{ECB409A4-D87F-D8B8-EC17-40F097924413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  <a:highlight>
                  <a:srgbClr val="800000"/>
                </a:highlight>
                <a:latin typeface="BNPP Sans" panose="02000000000000000000" charset="0"/>
              </a:rPr>
              <a:t> V %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</a:rPr>
              <a:t> 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BNPP Sans" panose="02000000000000000000" charset="0"/>
              </a:rPr>
              <a:t>OSOBNÉ VOZIDLÁ + LCVS</a:t>
            </a:r>
          </a:p>
        </p:txBody>
      </p:sp>
      <p:graphicFrame>
        <p:nvGraphicFramePr>
          <p:cNvPr id="9" name="Graphique Slide">
            <a:extLst>
              <a:ext uri="{FF2B5EF4-FFF2-40B4-BE49-F238E27FC236}">
                <a16:creationId xmlns:a16="http://schemas.microsoft.com/office/drawing/2014/main" id="{82B3CCBA-925B-C066-642F-D11595A79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49727"/>
              </p:ext>
            </p:extLst>
          </p:nvPr>
        </p:nvGraphicFramePr>
        <p:xfrm>
          <a:off x="2216333" y="2561228"/>
          <a:ext cx="9049430" cy="3191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ZoneTexte 66">
            <a:extLst>
              <a:ext uri="{FF2B5EF4-FFF2-40B4-BE49-F238E27FC236}">
                <a16:creationId xmlns:a16="http://schemas.microsoft.com/office/drawing/2014/main" id="{98CFFAC5-7208-656D-FC00-0286E6ADA9AD}"/>
              </a:ext>
            </a:extLst>
          </p:cNvPr>
          <p:cNvSpPr txBox="1"/>
          <p:nvPr/>
        </p:nvSpPr>
        <p:spPr>
          <a:xfrm>
            <a:off x="6085313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EF7B5B">
                    <a:lumMod val="50000"/>
                  </a:srgbClr>
                </a:solidFill>
                <a:latin typeface="BNPP Sans" panose="02000000000000000000" charset="0"/>
              </a:rPr>
              <a:t>Európa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A03A4A1-7E2A-612C-4B18-684D1D09F3B3}"/>
              </a:ext>
            </a:extLst>
          </p:cNvPr>
          <p:cNvSpPr txBox="1"/>
          <p:nvPr/>
        </p:nvSpPr>
        <p:spPr>
          <a:xfrm>
            <a:off x="8543773" y="5899960"/>
            <a:ext cx="3143828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512397D2-81F8-4113-2798-066F0F3E0860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Sous-titre 34">
            <a:extLst>
              <a:ext uri="{FF2B5EF4-FFF2-40B4-BE49-F238E27FC236}">
                <a16:creationId xmlns:a16="http://schemas.microsoft.com/office/drawing/2014/main" id="{9353F6DB-221B-729D-CD05-C9414FF8B8C6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METÓDY FINANCOVANIA</a:t>
            </a:r>
            <a:endParaRPr lang="pt-PT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A35BD-CB79-6430-9771-65A877450F77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dnes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spôsob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07F45EC-A88D-7EC9-F969-0F660F3E4339}"/>
              </a:ext>
            </a:extLst>
          </p:cNvPr>
          <p:cNvGrpSpPr/>
          <p:nvPr/>
        </p:nvGrpSpPr>
        <p:grpSpPr>
          <a:xfrm>
            <a:off x="354091" y="3040193"/>
            <a:ext cx="1791729" cy="953994"/>
            <a:chOff x="354091" y="3040193"/>
            <a:chExt cx="1791729" cy="953994"/>
          </a:xfrm>
        </p:grpSpPr>
        <p:sp>
          <p:nvSpPr>
            <p:cNvPr id="12" name="ZoneTexte 43">
              <a:extLst>
                <a:ext uri="{FF2B5EF4-FFF2-40B4-BE49-F238E27FC236}">
                  <a16:creationId xmlns:a16="http://schemas.microsoft.com/office/drawing/2014/main" id="{C54181FF-9819-F9D8-CA19-7BCFAC508804}"/>
                </a:ext>
              </a:extLst>
            </p:cNvPr>
            <p:cNvSpPr txBox="1"/>
            <p:nvPr/>
          </p:nvSpPr>
          <p:spPr>
            <a:xfrm>
              <a:off x="787642" y="3040193"/>
              <a:ext cx="1358178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Opera</a:t>
              </a:r>
              <a:r>
                <a:rPr kumimoji="0" lang="sk-S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tívny</a:t>
              </a: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 Leasing / Full-Service Leasing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C59AD91-0AD1-0CF2-8A4D-653821410D64}"/>
                </a:ext>
              </a:extLst>
            </p:cNvPr>
            <p:cNvSpPr txBox="1"/>
            <p:nvPr/>
          </p:nvSpPr>
          <p:spPr>
            <a:xfrm>
              <a:off x="787642" y="3415962"/>
              <a:ext cx="989639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Finan</a:t>
              </a:r>
              <a:r>
                <a:rPr kumimoji="0" lang="sk-S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čný leasing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44ED7F4-1EAB-A9F8-B41A-373A312D1C16}"/>
                </a:ext>
              </a:extLst>
            </p:cNvPr>
            <p:cNvSpPr txBox="1"/>
            <p:nvPr/>
          </p:nvSpPr>
          <p:spPr>
            <a:xfrm>
              <a:off x="787642" y="3623054"/>
              <a:ext cx="989639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Úver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4B7C234-4D03-C2FE-1FC5-3DAAE2852F69}"/>
                </a:ext>
              </a:extLst>
            </p:cNvPr>
            <p:cNvSpPr txBox="1"/>
            <p:nvPr/>
          </p:nvSpPr>
          <p:spPr>
            <a:xfrm>
              <a:off x="787642" y="3832604"/>
              <a:ext cx="1145933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Priama platba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957DD454-6053-8D48-A91B-F3B1FBE25DFD}"/>
                </a:ext>
              </a:extLst>
            </p:cNvPr>
            <p:cNvGrpSpPr/>
            <p:nvPr/>
          </p:nvGrpSpPr>
          <p:grpSpPr>
            <a:xfrm>
              <a:off x="354091" y="3218356"/>
              <a:ext cx="413797" cy="741487"/>
              <a:chOff x="354091" y="3218356"/>
              <a:chExt cx="413797" cy="74148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D3A9F2B-D5BE-D55A-1043-499F0D2508D1}"/>
                  </a:ext>
                </a:extLst>
              </p:cNvPr>
              <p:cNvSpPr/>
              <p:nvPr/>
            </p:nvSpPr>
            <p:spPr>
              <a:xfrm>
                <a:off x="354091" y="3218356"/>
                <a:ext cx="160916" cy="11285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F737500-4CD7-A580-079A-4A010EA29991}"/>
                  </a:ext>
                </a:extLst>
              </p:cNvPr>
              <p:cNvSpPr/>
              <p:nvPr/>
            </p:nvSpPr>
            <p:spPr>
              <a:xfrm>
                <a:off x="585287" y="3218356"/>
                <a:ext cx="160916" cy="112854"/>
              </a:xfrm>
              <a:prstGeom prst="rect">
                <a:avLst/>
              </a:prstGeom>
              <a:solidFill>
                <a:srgbClr val="D53E1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DBE91D7-EE33-D14E-33B7-78D77CA4D6E4}"/>
                  </a:ext>
                </a:extLst>
              </p:cNvPr>
              <p:cNvSpPr/>
              <p:nvPr/>
            </p:nvSpPr>
            <p:spPr>
              <a:xfrm>
                <a:off x="354091" y="3427897"/>
                <a:ext cx="160916" cy="11285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4026BF2-325C-93D0-0624-CD0D8A5F6CCA}"/>
                  </a:ext>
                </a:extLst>
              </p:cNvPr>
              <p:cNvSpPr/>
              <p:nvPr/>
            </p:nvSpPr>
            <p:spPr>
              <a:xfrm>
                <a:off x="585287" y="3427897"/>
                <a:ext cx="160916" cy="112854"/>
              </a:xfrm>
              <a:prstGeom prst="rect">
                <a:avLst/>
              </a:prstGeom>
              <a:solidFill>
                <a:srgbClr val="EF7B5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75933F8-A254-2652-B52E-F0C786C69238}"/>
                  </a:ext>
                </a:extLst>
              </p:cNvPr>
              <p:cNvSpPr/>
              <p:nvPr/>
            </p:nvSpPr>
            <p:spPr>
              <a:xfrm>
                <a:off x="354091" y="3637439"/>
                <a:ext cx="160916" cy="112854"/>
              </a:xfrm>
              <a:prstGeom prst="rect">
                <a:avLst/>
              </a:prstGeom>
              <a:solidFill>
                <a:srgbClr val="00D08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D5F8DAF-4FAA-4DD6-4EAC-034ADAB74CAD}"/>
                  </a:ext>
                </a:extLst>
              </p:cNvPr>
              <p:cNvSpPr/>
              <p:nvPr/>
            </p:nvSpPr>
            <p:spPr>
              <a:xfrm>
                <a:off x="606972" y="3637439"/>
                <a:ext cx="160916" cy="1128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7795A44-959C-6F75-5F4F-88BE64D17BA8}"/>
                  </a:ext>
                </a:extLst>
              </p:cNvPr>
              <p:cNvSpPr/>
              <p:nvPr/>
            </p:nvSpPr>
            <p:spPr>
              <a:xfrm>
                <a:off x="354091" y="3846989"/>
                <a:ext cx="160916" cy="11285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892427B-34AB-3A1E-02E7-22EB2CDDDC99}"/>
                  </a:ext>
                </a:extLst>
              </p:cNvPr>
              <p:cNvSpPr/>
              <p:nvPr/>
            </p:nvSpPr>
            <p:spPr>
              <a:xfrm>
                <a:off x="585287" y="3846989"/>
                <a:ext cx="160916" cy="1128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F730314E-D1F8-6FF0-46A2-3EB4E89A6154}"/>
              </a:ext>
            </a:extLst>
          </p:cNvPr>
          <p:cNvGrpSpPr/>
          <p:nvPr/>
        </p:nvGrpSpPr>
        <p:grpSpPr>
          <a:xfrm>
            <a:off x="9352855" y="1368915"/>
            <a:ext cx="1334463" cy="610573"/>
            <a:chOff x="9885517" y="1416554"/>
            <a:chExt cx="1334463" cy="610573"/>
          </a:xfrm>
        </p:grpSpPr>
        <p:sp>
          <p:nvSpPr>
            <p:cNvPr id="44" name="ZoneTexte 66">
              <a:extLst>
                <a:ext uri="{FF2B5EF4-FFF2-40B4-BE49-F238E27FC236}">
                  <a16:creationId xmlns:a16="http://schemas.microsoft.com/office/drawing/2014/main" id="{050F6962-FA88-3261-3F8D-7BBA34F8F226}"/>
                </a:ext>
              </a:extLst>
            </p:cNvPr>
            <p:cNvSpPr txBox="1"/>
            <p:nvPr/>
          </p:nvSpPr>
          <p:spPr>
            <a:xfrm>
              <a:off x="9885517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Total </a:t>
              </a:r>
              <a:r>
                <a:rPr lang="en-GB" sz="1200" dirty="0" err="1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Všetky</a:t>
              </a:r>
              <a:r>
                <a:rPr lang="en-GB" sz="1200" dirty="0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 </a:t>
              </a:r>
              <a:r>
                <a:rPr lang="en-GB" sz="1200" dirty="0" err="1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krajiny</a:t>
              </a:r>
              <a:endParaRPr lang="en-GB" sz="1200" dirty="0">
                <a:solidFill>
                  <a:srgbClr val="EF7B5B">
                    <a:lumMod val="50000"/>
                  </a:srgbClr>
                </a:solidFill>
                <a:latin typeface="BNPP Sans" panose="02000000000000000000" charset="0"/>
              </a:endParaRPr>
            </a:p>
          </p:txBody>
        </p: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FCC001A1-274D-5620-7A06-9AC7CAA9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68803" y="1416554"/>
              <a:ext cx="407217" cy="407217"/>
            </a:xfrm>
            <a:prstGeom prst="rect">
              <a:avLst/>
            </a:prstGeom>
          </p:spPr>
        </p:pic>
      </p:grpSp>
      <p:pic>
        <p:nvPicPr>
          <p:cNvPr id="24" name="Graphique 305">
            <a:extLst>
              <a:ext uri="{FF2B5EF4-FFF2-40B4-BE49-F238E27FC236}">
                <a16:creationId xmlns:a16="http://schemas.microsoft.com/office/drawing/2014/main" id="{359CC6B2-8372-EA64-F01D-BCCD863FA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32" name="Graphique 2">
            <a:extLst>
              <a:ext uri="{FF2B5EF4-FFF2-40B4-BE49-F238E27FC236}">
                <a16:creationId xmlns:a16="http://schemas.microsoft.com/office/drawing/2014/main" id="{8050F148-5B6D-DF62-7FF9-84334F0F8B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cxnSp>
        <p:nvCxnSpPr>
          <p:cNvPr id="48" name="Connecteur droit 72">
            <a:extLst>
              <a:ext uri="{FF2B5EF4-FFF2-40B4-BE49-F238E27FC236}">
                <a16:creationId xmlns:a16="http://schemas.microsoft.com/office/drawing/2014/main" id="{8EE10AC6-2308-3ECB-A38B-8D2604996D42}"/>
              </a:ext>
            </a:extLst>
          </p:cNvPr>
          <p:cNvCxnSpPr>
            <a:cxnSpLocks/>
          </p:cNvCxnSpPr>
          <p:nvPr/>
        </p:nvCxnSpPr>
        <p:spPr>
          <a:xfrm>
            <a:off x="8378730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que 10">
            <a:extLst>
              <a:ext uri="{FF2B5EF4-FFF2-40B4-BE49-F238E27FC236}">
                <a16:creationId xmlns:a16="http://schemas.microsoft.com/office/drawing/2014/main" id="{D2164386-DB60-0FCA-2645-85AFDE973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8906" y="1368915"/>
            <a:ext cx="426130" cy="435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3F71B5-CBD4-92DB-042C-E528A64740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24" y="14214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95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Slide">
            <a:extLst>
              <a:ext uri="{FF2B5EF4-FFF2-40B4-BE49-F238E27FC236}">
                <a16:creationId xmlns:a16="http://schemas.microsoft.com/office/drawing/2014/main" id="{23E5EED7-2CBB-5051-ECAC-B0C7D83C1C44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27 %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spôsob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svojich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operatívny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leasing / full-service leasing.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18F42A-005C-E791-C182-AB9F3A7C6B28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5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B4025A-D0FC-DF2D-E4DF-6A9D04DF1C54}"/>
              </a:ext>
            </a:extLst>
          </p:cNvPr>
          <p:cNvSpPr/>
          <p:nvPr/>
        </p:nvSpPr>
        <p:spPr bwMode="ltGray">
          <a:xfrm>
            <a:off x="2223584" y="1266958"/>
            <a:ext cx="1962452" cy="4485772"/>
          </a:xfrm>
          <a:prstGeom prst="rect">
            <a:avLst/>
          </a:prstGeom>
          <a:solidFill>
            <a:schemeClr val="accent5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-GB" sz="1600" dirty="0">
              <a:solidFill>
                <a:srgbClr val="FFFFFF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03F7D98-3788-CFBB-ADDE-24E9628C278F}"/>
              </a:ext>
            </a:extLst>
          </p:cNvPr>
          <p:cNvSpPr txBox="1"/>
          <p:nvPr/>
        </p:nvSpPr>
        <p:spPr>
          <a:xfrm>
            <a:off x="8543773" y="5899960"/>
            <a:ext cx="3143828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9" name="Rectangle: Top Corners Rounded 20">
            <a:extLst>
              <a:ext uri="{FF2B5EF4-FFF2-40B4-BE49-F238E27FC236}">
                <a16:creationId xmlns:a16="http://schemas.microsoft.com/office/drawing/2014/main" id="{FC4E4001-C352-6B07-B0C4-D571B8941475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9" name="Sous-titre 34">
            <a:extLst>
              <a:ext uri="{FF2B5EF4-FFF2-40B4-BE49-F238E27FC236}">
                <a16:creationId xmlns:a16="http://schemas.microsoft.com/office/drawing/2014/main" id="{65035BE8-A9E1-52CA-012A-6E944266C623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METÓDY FINANCOVANIA</a:t>
            </a:r>
            <a:endParaRPr lang="pt-PT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graphicFrame>
        <p:nvGraphicFramePr>
          <p:cNvPr id="22" name="Graphique Slide">
            <a:extLst>
              <a:ext uri="{FF2B5EF4-FFF2-40B4-BE49-F238E27FC236}">
                <a16:creationId xmlns:a16="http://schemas.microsoft.com/office/drawing/2014/main" id="{BF36AC5C-58F0-E41F-E244-467E0F91D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495468"/>
              </p:ext>
            </p:extLst>
          </p:nvPr>
        </p:nvGraphicFramePr>
        <p:xfrm>
          <a:off x="2216332" y="2561228"/>
          <a:ext cx="9551727" cy="3191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505E99AE-5A50-D950-4DB9-8C3E66A44476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dnes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spôsob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pic>
        <p:nvPicPr>
          <p:cNvPr id="13" name="Graphique 305">
            <a:extLst>
              <a:ext uri="{FF2B5EF4-FFF2-40B4-BE49-F238E27FC236}">
                <a16:creationId xmlns:a16="http://schemas.microsoft.com/office/drawing/2014/main" id="{31515804-7E42-906F-78CF-F7C445AEE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14" name="Graphique 2">
            <a:extLst>
              <a:ext uri="{FF2B5EF4-FFF2-40B4-BE49-F238E27FC236}">
                <a16:creationId xmlns:a16="http://schemas.microsoft.com/office/drawing/2014/main" id="{A1E8A5A0-0F65-0048-1766-3E9E338EA7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15" name="ZoneTexte 77">
            <a:extLst>
              <a:ext uri="{FF2B5EF4-FFF2-40B4-BE49-F238E27FC236}">
                <a16:creationId xmlns:a16="http://schemas.microsoft.com/office/drawing/2014/main" id="{3D471195-8A64-A854-4E4F-11B74B4158B2}"/>
              </a:ext>
            </a:extLst>
          </p:cNvPr>
          <p:cNvSpPr txBox="1"/>
          <p:nvPr/>
        </p:nvSpPr>
        <p:spPr>
          <a:xfrm>
            <a:off x="73792" y="1845169"/>
            <a:ext cx="239678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  <a:highlight>
                  <a:srgbClr val="800000"/>
                </a:highlight>
                <a:latin typeface="BNPP Sans" panose="02000000000000000000" charset="0"/>
              </a:rPr>
              <a:t> V %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</a:rPr>
              <a:t> 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BNPP Sans" panose="02000000000000000000" charset="0"/>
              </a:rPr>
              <a:t>OSOBNÉ VOZIDLÁ + LCVS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841755F4-0B13-EA46-EC6E-2F4AC5333233}"/>
              </a:ext>
            </a:extLst>
          </p:cNvPr>
          <p:cNvGrpSpPr/>
          <p:nvPr/>
        </p:nvGrpSpPr>
        <p:grpSpPr>
          <a:xfrm>
            <a:off x="7550246" y="1469079"/>
            <a:ext cx="1464951" cy="558048"/>
            <a:chOff x="7674534" y="1469079"/>
            <a:chExt cx="1464951" cy="558048"/>
          </a:xfrm>
        </p:grpSpPr>
        <p:sp>
          <p:nvSpPr>
            <p:cNvPr id="56" name="TextBox 29">
              <a:extLst>
                <a:ext uri="{FF2B5EF4-FFF2-40B4-BE49-F238E27FC236}">
                  <a16:creationId xmlns:a16="http://schemas.microsoft.com/office/drawing/2014/main" id="{1358AA28-09EF-65CF-674B-47367B5F69E4}"/>
                </a:ext>
              </a:extLst>
            </p:cNvPr>
            <p:cNvSpPr txBox="1"/>
            <p:nvPr/>
          </p:nvSpPr>
          <p:spPr>
            <a:xfrm>
              <a:off x="7674534" y="1856311"/>
              <a:ext cx="1464951" cy="1708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200" dirty="0" err="1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Stredné</a:t>
              </a:r>
              <a:r>
                <a:rPr lang="en-US" sz="1200" dirty="0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 </a:t>
              </a:r>
              <a:r>
                <a:rPr lang="en-US" sz="1200" dirty="0" err="1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spoločnosti</a:t>
              </a:r>
              <a:endParaRPr lang="en-US" sz="1200" dirty="0">
                <a:solidFill>
                  <a:srgbClr val="EF7B5B">
                    <a:lumMod val="50000"/>
                  </a:srgbClr>
                </a:solidFill>
                <a:latin typeface="BNPP Sans" panose="02000000000000000000" charset="0"/>
              </a:endParaRPr>
            </a:p>
          </p:txBody>
        </p:sp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DA4FF9E3-854C-5842-4AE8-A6F550780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36058" y="1469079"/>
              <a:ext cx="374021" cy="374021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E51DC8FC-2151-DAF7-2B3A-0E0A268D5E5E}"/>
              </a:ext>
            </a:extLst>
          </p:cNvPr>
          <p:cNvGrpSpPr/>
          <p:nvPr/>
        </p:nvGrpSpPr>
        <p:grpSpPr>
          <a:xfrm>
            <a:off x="10081458" y="1374591"/>
            <a:ext cx="1464951" cy="652536"/>
            <a:chOff x="10303400" y="1374591"/>
            <a:chExt cx="1464951" cy="652536"/>
          </a:xfrm>
        </p:grpSpPr>
        <p:sp>
          <p:nvSpPr>
            <p:cNvPr id="59" name="TextBox 31">
              <a:extLst>
                <a:ext uri="{FF2B5EF4-FFF2-40B4-BE49-F238E27FC236}">
                  <a16:creationId xmlns:a16="http://schemas.microsoft.com/office/drawing/2014/main" id="{2396B4AB-D45D-3703-771D-691B2DE62D4B}"/>
                </a:ext>
              </a:extLst>
            </p:cNvPr>
            <p:cNvSpPr txBox="1"/>
            <p:nvPr/>
          </p:nvSpPr>
          <p:spPr>
            <a:xfrm>
              <a:off x="10303400" y="1856311"/>
              <a:ext cx="1464951" cy="1708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200" dirty="0" err="1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Veľké</a:t>
              </a:r>
              <a:r>
                <a:rPr lang="en-US" sz="1200" dirty="0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 </a:t>
              </a:r>
              <a:r>
                <a:rPr lang="en-US" sz="1200" dirty="0" err="1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spoločnosti</a:t>
              </a:r>
              <a:endParaRPr lang="en-US" sz="1200" dirty="0">
                <a:solidFill>
                  <a:srgbClr val="EF7B5B">
                    <a:lumMod val="50000"/>
                  </a:srgbClr>
                </a:solidFill>
                <a:latin typeface="BNPP Sans" panose="02000000000000000000" charset="0"/>
              </a:endParaRPr>
            </a:p>
          </p:txBody>
        </p:sp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F6FE6883-A28D-2109-F94E-78E15655D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806130" y="1374591"/>
              <a:ext cx="468509" cy="468509"/>
            </a:xfrm>
            <a:prstGeom prst="rect">
              <a:avLst/>
            </a:prstGeom>
          </p:spPr>
        </p:pic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2C39FE19-AAB1-524A-0124-86BAEB45058A}"/>
              </a:ext>
            </a:extLst>
          </p:cNvPr>
          <p:cNvGrpSpPr/>
          <p:nvPr/>
        </p:nvGrpSpPr>
        <p:grpSpPr>
          <a:xfrm>
            <a:off x="5075097" y="1535386"/>
            <a:ext cx="1334463" cy="491741"/>
            <a:chOff x="5146119" y="1535386"/>
            <a:chExt cx="1334463" cy="491741"/>
          </a:xfrm>
        </p:grpSpPr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8C88EAA8-100E-DC27-B1BC-14372F0A8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67577" y="1535386"/>
              <a:ext cx="307714" cy="307714"/>
            </a:xfrm>
            <a:prstGeom prst="rect">
              <a:avLst/>
            </a:prstGeom>
          </p:spPr>
        </p:pic>
        <p:sp>
          <p:nvSpPr>
            <p:cNvPr id="63" name="ZoneTexte 66">
              <a:extLst>
                <a:ext uri="{FF2B5EF4-FFF2-40B4-BE49-F238E27FC236}">
                  <a16:creationId xmlns:a16="http://schemas.microsoft.com/office/drawing/2014/main" id="{7BBE876D-DDF9-A25C-29E9-497F714F527F}"/>
                </a:ext>
              </a:extLst>
            </p:cNvPr>
            <p:cNvSpPr txBox="1"/>
            <p:nvPr/>
          </p:nvSpPr>
          <p:spPr>
            <a:xfrm>
              <a:off x="5146119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R="0" lvl="0" indent="0" algn="ctr" defTabSz="914400" fontAlgn="auto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Malé </a:t>
              </a:r>
              <a:r>
                <a:rPr lang="en-GB" sz="1200" dirty="0" err="1">
                  <a:solidFill>
                    <a:srgbClr val="EF7B5B">
                      <a:lumMod val="50000"/>
                    </a:srgbClr>
                  </a:solidFill>
                  <a:latin typeface="BNPP Sans" panose="02000000000000000000" charset="0"/>
                </a:rPr>
                <a:t>spoločnosti</a:t>
              </a:r>
              <a:endParaRPr lang="en-GB" sz="1200" dirty="0">
                <a:solidFill>
                  <a:srgbClr val="EF7B5B">
                    <a:lumMod val="50000"/>
                  </a:srgbClr>
                </a:solidFill>
                <a:latin typeface="BNPP Sans" panose="02000000000000000000" charset="0"/>
              </a:endParaRPr>
            </a:p>
          </p:txBody>
        </p:sp>
      </p:grpSp>
      <p:grpSp>
        <p:nvGrpSpPr>
          <p:cNvPr id="66" name="Groupe 12">
            <a:extLst>
              <a:ext uri="{FF2B5EF4-FFF2-40B4-BE49-F238E27FC236}">
                <a16:creationId xmlns:a16="http://schemas.microsoft.com/office/drawing/2014/main" id="{BB87DB19-3CAB-04F2-5D5B-A054E4F73A76}"/>
              </a:ext>
            </a:extLst>
          </p:cNvPr>
          <p:cNvGrpSpPr/>
          <p:nvPr/>
        </p:nvGrpSpPr>
        <p:grpSpPr>
          <a:xfrm>
            <a:off x="7001617" y="1531720"/>
            <a:ext cx="2558259" cy="4094033"/>
            <a:chOff x="5872175" y="1946076"/>
            <a:chExt cx="3448150" cy="3121212"/>
          </a:xfrm>
        </p:grpSpPr>
        <p:cxnSp>
          <p:nvCxnSpPr>
            <p:cNvPr id="67" name="Connecteur droit 72">
              <a:extLst>
                <a:ext uri="{FF2B5EF4-FFF2-40B4-BE49-F238E27FC236}">
                  <a16:creationId xmlns:a16="http://schemas.microsoft.com/office/drawing/2014/main" id="{208806DD-DC1C-18AE-5FCA-EB83626FA943}"/>
                </a:ext>
              </a:extLst>
            </p:cNvPr>
            <p:cNvCxnSpPr>
              <a:cxnSpLocks/>
            </p:cNvCxnSpPr>
            <p:nvPr/>
          </p:nvCxnSpPr>
          <p:spPr>
            <a:xfrm>
              <a:off x="5872175" y="1946076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74">
              <a:extLst>
                <a:ext uri="{FF2B5EF4-FFF2-40B4-BE49-F238E27FC236}">
                  <a16:creationId xmlns:a16="http://schemas.microsoft.com/office/drawing/2014/main" id="{86BBB8EC-182C-56EF-ECEE-F3B96AA3829A}"/>
                </a:ext>
              </a:extLst>
            </p:cNvPr>
            <p:cNvCxnSpPr>
              <a:cxnSpLocks/>
            </p:cNvCxnSpPr>
            <p:nvPr/>
          </p:nvCxnSpPr>
          <p:spPr>
            <a:xfrm>
              <a:off x="9320325" y="1959724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4E55BEA4-67A9-CF6A-75B4-9438D35DED8A}"/>
              </a:ext>
            </a:extLst>
          </p:cNvPr>
          <p:cNvGrpSpPr/>
          <p:nvPr/>
        </p:nvGrpSpPr>
        <p:grpSpPr>
          <a:xfrm>
            <a:off x="539031" y="3337879"/>
            <a:ext cx="1579484" cy="775831"/>
            <a:chOff x="354091" y="3218356"/>
            <a:chExt cx="1579484" cy="775831"/>
          </a:xfrm>
        </p:grpSpPr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721950E2-7CF0-C228-E24F-AD1C81055087}"/>
                </a:ext>
              </a:extLst>
            </p:cNvPr>
            <p:cNvSpPr txBox="1"/>
            <p:nvPr/>
          </p:nvSpPr>
          <p:spPr>
            <a:xfrm>
              <a:off x="797370" y="3415962"/>
              <a:ext cx="989639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Finančný</a:t>
              </a: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 leasing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CD6F9C13-172E-140F-A481-63DC1279658E}"/>
                </a:ext>
              </a:extLst>
            </p:cNvPr>
            <p:cNvSpPr txBox="1"/>
            <p:nvPr/>
          </p:nvSpPr>
          <p:spPr>
            <a:xfrm>
              <a:off x="787642" y="3623054"/>
              <a:ext cx="989639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Úver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29941E4E-8B3C-07AF-11CB-5CECADFE0B55}"/>
                </a:ext>
              </a:extLst>
            </p:cNvPr>
            <p:cNvSpPr txBox="1"/>
            <p:nvPr/>
          </p:nvSpPr>
          <p:spPr>
            <a:xfrm>
              <a:off x="787642" y="3832604"/>
              <a:ext cx="1145933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Priama platba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880595FE-4785-7FEA-367B-71E523A875D6}"/>
                </a:ext>
              </a:extLst>
            </p:cNvPr>
            <p:cNvGrpSpPr/>
            <p:nvPr/>
          </p:nvGrpSpPr>
          <p:grpSpPr>
            <a:xfrm>
              <a:off x="354091" y="3218356"/>
              <a:ext cx="392112" cy="741487"/>
              <a:chOff x="354091" y="3218356"/>
              <a:chExt cx="392112" cy="741487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09B14DE-C77A-BFC8-AEB1-138228DAC975}"/>
                  </a:ext>
                </a:extLst>
              </p:cNvPr>
              <p:cNvSpPr/>
              <p:nvPr/>
            </p:nvSpPr>
            <p:spPr>
              <a:xfrm>
                <a:off x="354091" y="3218356"/>
                <a:ext cx="160916" cy="11285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9ABB5EB-9D64-C512-EFC4-026115384D9B}"/>
                  </a:ext>
                </a:extLst>
              </p:cNvPr>
              <p:cNvSpPr/>
              <p:nvPr/>
            </p:nvSpPr>
            <p:spPr>
              <a:xfrm>
                <a:off x="585287" y="3218356"/>
                <a:ext cx="160916" cy="112854"/>
              </a:xfrm>
              <a:prstGeom prst="rect">
                <a:avLst/>
              </a:prstGeom>
              <a:solidFill>
                <a:srgbClr val="D53E1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4322AAC-DADA-6B1E-F0DD-F4A3C0B69A32}"/>
                  </a:ext>
                </a:extLst>
              </p:cNvPr>
              <p:cNvSpPr/>
              <p:nvPr/>
            </p:nvSpPr>
            <p:spPr>
              <a:xfrm>
                <a:off x="354091" y="3427897"/>
                <a:ext cx="160916" cy="11285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3C91274-FA8D-6B20-09AB-C26F42ED5099}"/>
                  </a:ext>
                </a:extLst>
              </p:cNvPr>
              <p:cNvSpPr/>
              <p:nvPr/>
            </p:nvSpPr>
            <p:spPr>
              <a:xfrm>
                <a:off x="585287" y="3427897"/>
                <a:ext cx="160916" cy="112854"/>
              </a:xfrm>
              <a:prstGeom prst="rect">
                <a:avLst/>
              </a:prstGeom>
              <a:solidFill>
                <a:srgbClr val="EF7B5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6B0FD5B-F0B9-996A-16BA-F253815BADAA}"/>
                  </a:ext>
                </a:extLst>
              </p:cNvPr>
              <p:cNvSpPr/>
              <p:nvPr/>
            </p:nvSpPr>
            <p:spPr>
              <a:xfrm>
                <a:off x="354091" y="3637439"/>
                <a:ext cx="160916" cy="112854"/>
              </a:xfrm>
              <a:prstGeom prst="rect">
                <a:avLst/>
              </a:prstGeom>
              <a:solidFill>
                <a:srgbClr val="00D08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AAE94E8-07BF-251A-610D-2517DC9ED6A0}"/>
                  </a:ext>
                </a:extLst>
              </p:cNvPr>
              <p:cNvSpPr/>
              <p:nvPr/>
            </p:nvSpPr>
            <p:spPr>
              <a:xfrm>
                <a:off x="585287" y="3637439"/>
                <a:ext cx="160916" cy="1128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67C76E9-4783-623E-8E12-5823C7CF9376}"/>
                  </a:ext>
                </a:extLst>
              </p:cNvPr>
              <p:cNvSpPr/>
              <p:nvPr/>
            </p:nvSpPr>
            <p:spPr>
              <a:xfrm>
                <a:off x="354091" y="3846989"/>
                <a:ext cx="160916" cy="11285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0CBE79F-23EA-3639-9E8C-AFF8FB733EA6}"/>
                  </a:ext>
                </a:extLst>
              </p:cNvPr>
              <p:cNvSpPr/>
              <p:nvPr/>
            </p:nvSpPr>
            <p:spPr>
              <a:xfrm>
                <a:off x="585287" y="3846989"/>
                <a:ext cx="160916" cy="1128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</p:grp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5AAAE1C9-DE8F-ECC5-15D1-4FEF4630B5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00" y="1421418"/>
            <a:ext cx="439200" cy="43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845BF-9509-4898-7662-FFDF2F841079}"/>
              </a:ext>
            </a:extLst>
          </p:cNvPr>
          <p:cNvSpPr txBox="1"/>
          <p:nvPr/>
        </p:nvSpPr>
        <p:spPr>
          <a:xfrm>
            <a:off x="917844" y="3102626"/>
            <a:ext cx="15296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Opera</a:t>
            </a:r>
            <a:r>
              <a:rPr lang="sk-SK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tívny</a:t>
            </a:r>
            <a:r>
              <a:rPr lang="en-GB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Leasing / Full-Service Leasing</a:t>
            </a:r>
          </a:p>
        </p:txBody>
      </p:sp>
    </p:spTree>
    <p:extLst>
      <p:ext uri="{BB962C8B-B14F-4D97-AF65-F5344CB8AC3E}">
        <p14:creationId xmlns:p14="http://schemas.microsoft.com/office/powerpoint/2010/main" val="3905740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Slide">
            <a:extLst>
              <a:ext uri="{FF2B5EF4-FFF2-40B4-BE49-F238E27FC236}">
                <a16:creationId xmlns:a16="http://schemas.microsoft.com/office/drawing/2014/main" id="{01A56B97-0004-609E-5A46-69497B45A591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27 %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spôsob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svojich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operatívny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leasing / full-service leasing.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B2E05D-0290-C7C8-6676-200EE75AC301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5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35D4CB4-E332-E5BC-9EEE-CA6901F15887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graphicFrame>
        <p:nvGraphicFramePr>
          <p:cNvPr id="12" name="Ignore">
            <a:extLst>
              <a:ext uri="{FF2B5EF4-FFF2-40B4-BE49-F238E27FC236}">
                <a16:creationId xmlns:a16="http://schemas.microsoft.com/office/drawing/2014/main" id="{0CD885B1-2B8B-0844-BFD6-7508D2A25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967787"/>
              </p:ext>
            </p:extLst>
          </p:nvPr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graphicFrame>
        <p:nvGraphicFramePr>
          <p:cNvPr id="85" name="Graphique Slide">
            <a:extLst>
              <a:ext uri="{FF2B5EF4-FFF2-40B4-BE49-F238E27FC236}">
                <a16:creationId xmlns:a16="http://schemas.microsoft.com/office/drawing/2014/main" id="{5DBBF72D-C969-6EFC-9BFB-CDABD0550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225390"/>
              </p:ext>
            </p:extLst>
          </p:nvPr>
        </p:nvGraphicFramePr>
        <p:xfrm>
          <a:off x="1562906" y="2751391"/>
          <a:ext cx="10451886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1" name="Rectangle: Top Corners Rounded 20">
            <a:extLst>
              <a:ext uri="{FF2B5EF4-FFF2-40B4-BE49-F238E27FC236}">
                <a16:creationId xmlns:a16="http://schemas.microsoft.com/office/drawing/2014/main" id="{EB26BA75-F0B7-F59D-6FDC-7170C5FC4ACC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2" name="Sous-titre 34">
            <a:extLst>
              <a:ext uri="{FF2B5EF4-FFF2-40B4-BE49-F238E27FC236}">
                <a16:creationId xmlns:a16="http://schemas.microsoft.com/office/drawing/2014/main" id="{0477F6C6-FB00-6FBD-DC77-AFF1C9B3C8AA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METÓDY FINANCOVANIA</a:t>
            </a:r>
            <a:endParaRPr lang="pt-PT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6C0AA6-898C-1E43-0FDE-E747E115DF2A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dnes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spôsob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pic>
        <p:nvPicPr>
          <p:cNvPr id="6" name="Graphique 305">
            <a:extLst>
              <a:ext uri="{FF2B5EF4-FFF2-40B4-BE49-F238E27FC236}">
                <a16:creationId xmlns:a16="http://schemas.microsoft.com/office/drawing/2014/main" id="{B2EB4D0A-8260-9166-EF82-8CE8192E8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10" name="Graphique 2">
            <a:extLst>
              <a:ext uri="{FF2B5EF4-FFF2-40B4-BE49-F238E27FC236}">
                <a16:creationId xmlns:a16="http://schemas.microsoft.com/office/drawing/2014/main" id="{2BB6CE03-5023-5409-49EA-057CFEA1C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19" name="ZoneTexte 77">
            <a:extLst>
              <a:ext uri="{FF2B5EF4-FFF2-40B4-BE49-F238E27FC236}">
                <a16:creationId xmlns:a16="http://schemas.microsoft.com/office/drawing/2014/main" id="{4C788C71-0494-8BC4-B117-6723AF9A4A2F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  <a:highlight>
                  <a:srgbClr val="800000"/>
                </a:highlight>
                <a:latin typeface="BNPP Sans" panose="02000000000000000000" charset="0"/>
              </a:rPr>
              <a:t> V %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</a:rPr>
              <a:t> 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BNPP Sans" panose="02000000000000000000" charset="0"/>
              </a:rPr>
              <a:t>PC + LCVS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7B0A18F-CE0B-73CB-8A15-C9906F77F426}"/>
              </a:ext>
            </a:extLst>
          </p:cNvPr>
          <p:cNvGrpSpPr/>
          <p:nvPr/>
        </p:nvGrpSpPr>
        <p:grpSpPr>
          <a:xfrm>
            <a:off x="214729" y="3311165"/>
            <a:ext cx="1480906" cy="945115"/>
            <a:chOff x="338554" y="3311165"/>
            <a:chExt cx="1480906" cy="945115"/>
          </a:xfrm>
        </p:grpSpPr>
        <p:sp>
          <p:nvSpPr>
            <p:cNvPr id="7" name="ZoneTexte 43">
              <a:extLst>
                <a:ext uri="{FF2B5EF4-FFF2-40B4-BE49-F238E27FC236}">
                  <a16:creationId xmlns:a16="http://schemas.microsoft.com/office/drawing/2014/main" id="{574B162F-362D-9D31-A525-DEC5F39D866D}"/>
                </a:ext>
              </a:extLst>
            </p:cNvPr>
            <p:cNvSpPr txBox="1"/>
            <p:nvPr/>
          </p:nvSpPr>
          <p:spPr>
            <a:xfrm>
              <a:off x="540909" y="3311165"/>
              <a:ext cx="127855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Opera</a:t>
              </a: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tívny</a:t>
              </a:r>
              <a:r>
                <a:rPr lang="en-GB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 Leasing / Full-Service Leasing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7556EEB-CCE3-E23D-D554-8791370F0F72}"/>
                </a:ext>
              </a:extLst>
            </p:cNvPr>
            <p:cNvSpPr txBox="1"/>
            <p:nvPr/>
          </p:nvSpPr>
          <p:spPr>
            <a:xfrm>
              <a:off x="540909" y="3678055"/>
              <a:ext cx="989639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Finančný</a:t>
              </a: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cs typeface="Arial" panose="020B0604020202020204" pitchFamily="34" charset="0"/>
                </a:rPr>
                <a:t> leasing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71DF9C5-C091-0060-56D5-071AF55699CE}"/>
                </a:ext>
              </a:extLst>
            </p:cNvPr>
            <p:cNvSpPr txBox="1"/>
            <p:nvPr/>
          </p:nvSpPr>
          <p:spPr>
            <a:xfrm>
              <a:off x="540909" y="3885147"/>
              <a:ext cx="989639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Úver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4E1CA65-59A3-FCB3-DC9C-018A699DE9E8}"/>
                </a:ext>
              </a:extLst>
            </p:cNvPr>
            <p:cNvSpPr txBox="1"/>
            <p:nvPr/>
          </p:nvSpPr>
          <p:spPr>
            <a:xfrm>
              <a:off x="540909" y="4094697"/>
              <a:ext cx="1145933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Priama platba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D940BE-425B-72DD-12C2-5BB1E0288F67}"/>
                </a:ext>
              </a:extLst>
            </p:cNvPr>
            <p:cNvSpPr/>
            <p:nvPr/>
          </p:nvSpPr>
          <p:spPr>
            <a:xfrm>
              <a:off x="338554" y="3480449"/>
              <a:ext cx="160916" cy="112854"/>
            </a:xfrm>
            <a:prstGeom prst="rect">
              <a:avLst/>
            </a:prstGeom>
            <a:solidFill>
              <a:srgbClr val="D53E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93663C-3902-3881-F476-17DE9703DDC0}"/>
                </a:ext>
              </a:extLst>
            </p:cNvPr>
            <p:cNvSpPr/>
            <p:nvPr/>
          </p:nvSpPr>
          <p:spPr>
            <a:xfrm>
              <a:off x="338554" y="3689990"/>
              <a:ext cx="160916" cy="112854"/>
            </a:xfrm>
            <a:prstGeom prst="rect">
              <a:avLst/>
            </a:prstGeom>
            <a:solidFill>
              <a:srgbClr val="EF7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3BF2FB-7B2A-A16E-B438-D04C17C418A7}"/>
                </a:ext>
              </a:extLst>
            </p:cNvPr>
            <p:cNvSpPr/>
            <p:nvPr/>
          </p:nvSpPr>
          <p:spPr>
            <a:xfrm>
              <a:off x="338554" y="3899532"/>
              <a:ext cx="160916" cy="11285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DD55442-EB4E-F1A6-4B71-74DA8E2D0D3E}"/>
                </a:ext>
              </a:extLst>
            </p:cNvPr>
            <p:cNvSpPr/>
            <p:nvPr/>
          </p:nvSpPr>
          <p:spPr>
            <a:xfrm>
              <a:off x="338554" y="4109082"/>
              <a:ext cx="160916" cy="1128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0653CE5-0573-ED5B-8B1C-8635BDD6E12E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0C54899E-03E4-2799-AE4B-7D23F425F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9753B456-5C86-B636-1F8F-464923B60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A4216EB3-15E1-F3C0-CE71-99A9897A2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3234F883-21A0-24D5-0EC3-3FA040158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6463BD8C-0754-E248-A1FE-A5762EA8E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DD4B8B75-C9E1-086E-81C3-093A14B9B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7C83B054-130F-3A78-559B-1640A9592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DA7E7182-A15B-0A79-4CA3-372C59B7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346FFCA2-0305-A10E-0DB6-25A8887FB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795FE03-9E86-DBF3-F03D-1F4CD25A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E6AF9425-2D97-8B03-ACAC-63B9FD367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80C3A1E-3EA7-4065-8A05-AFF270EA0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69956272-CD2C-0822-FCFF-B6879BCE1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C16358E5-AB5C-22C0-E917-0BF7A2570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C4C483EF-EB66-C7E0-1940-39C8F660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67" name="Picture 82" descr="globe ">
              <a:extLst>
                <a:ext uri="{FF2B5EF4-FFF2-40B4-BE49-F238E27FC236}">
                  <a16:creationId xmlns:a16="http://schemas.microsoft.com/office/drawing/2014/main" id="{7CB8F78E-73AA-C46F-16EE-548381D643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52B7378-3002-84DD-2993-C39CE1BE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AB5A4B6D-9BE1-5F88-7E53-455B244A6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48140204-DAEE-6F4C-5499-CB74352DA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CC4927BE-A084-DFEA-D9B9-041E3A44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B652A62D-336E-2600-3A0D-14C35FD4D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FB82FEB-DBE8-7AD5-385C-50AD0C146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7BA1973-8505-1216-1A57-448F0C234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4B2869DE-CEB3-1020-3C1B-FE345240E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18A86026-174F-3341-4C3C-8908341B7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18327EA3-C2D9-7CFA-8157-4719D1EFB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C270A6CB-8A10-23D9-F530-07376F331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78EEB474-76BA-9D19-D4BE-E75BAD0F7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EAAFACAF-3863-8AEB-EB2B-680DC3827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6987EB2F-E7DB-7183-C256-5E48BC09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9F1B2986-5816-ACEA-E04C-5FEE06BE1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FCD3212-2C10-40A2-4F2C-9F20421F1402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05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20">
            <a:extLst>
              <a:ext uri="{FF2B5EF4-FFF2-40B4-BE49-F238E27FC236}">
                <a16:creationId xmlns:a16="http://schemas.microsoft.com/office/drawing/2014/main" id="{01145660-85A2-967B-56CC-B488C37D7DA9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BC9049BB-BDBB-F042-D62B-02DDFB44EBE7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agenda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0DD3D28-C736-5338-A117-832A65C2B4AB}"/>
              </a:ext>
            </a:extLst>
          </p:cNvPr>
          <p:cNvGrpSpPr/>
          <p:nvPr/>
        </p:nvGrpSpPr>
        <p:grpSpPr>
          <a:xfrm>
            <a:off x="1068338" y="1516466"/>
            <a:ext cx="4773835" cy="718658"/>
            <a:chOff x="482410" y="1499874"/>
            <a:chExt cx="4773835" cy="718658"/>
          </a:xfrm>
        </p:grpSpPr>
        <p:sp>
          <p:nvSpPr>
            <p:cNvPr id="2" name="Espace réservé du texte 4">
              <a:extLst>
                <a:ext uri="{FF2B5EF4-FFF2-40B4-BE49-F238E27FC236}">
                  <a16:creationId xmlns:a16="http://schemas.microsoft.com/office/drawing/2014/main" id="{DEB7DDC2-0C46-C448-D94C-D554DFF41B01}"/>
                </a:ext>
              </a:extLst>
            </p:cNvPr>
            <p:cNvSpPr txBox="1">
              <a:spLocks/>
            </p:cNvSpPr>
            <p:nvPr/>
          </p:nvSpPr>
          <p:spPr>
            <a:xfrm>
              <a:off x="986749" y="1655589"/>
              <a:ext cx="4269496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Charakteristika vozového parku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 Light"/>
                <a:ea typeface="+mn-ea"/>
                <a:cs typeface="+mn-cs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D751F13-0238-8AB4-C966-C161BE6065C0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F71A201-ED0D-242E-D771-B4E95CB811B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5945FE84-941C-1778-0113-D94F6C79839B}"/>
              </a:ext>
            </a:extLst>
          </p:cNvPr>
          <p:cNvGrpSpPr/>
          <p:nvPr/>
        </p:nvGrpSpPr>
        <p:grpSpPr>
          <a:xfrm>
            <a:off x="6154636" y="4037177"/>
            <a:ext cx="4391431" cy="718658"/>
            <a:chOff x="482410" y="1499874"/>
            <a:chExt cx="4391431" cy="718658"/>
          </a:xfrm>
        </p:grpSpPr>
        <p:sp>
          <p:nvSpPr>
            <p:cNvPr id="58" name="Espace réservé du texte 4">
              <a:extLst>
                <a:ext uri="{FF2B5EF4-FFF2-40B4-BE49-F238E27FC236}">
                  <a16:creationId xmlns:a16="http://schemas.microsoft.com/office/drawing/2014/main" id="{34276CEE-C5A4-3192-D40A-D03FE02B64BE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3844031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Budúce výzvy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 Light"/>
                <a:ea typeface="+mn-ea"/>
                <a:cs typeface="+mn-cs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60E985E7-9082-2498-335F-0EB745D2F38C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79CE5482-91A5-7A02-CAC2-910F682176D8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650AEE9F-7EAA-9873-511E-A8772765A65A}"/>
              </a:ext>
            </a:extLst>
          </p:cNvPr>
          <p:cNvGrpSpPr/>
          <p:nvPr/>
        </p:nvGrpSpPr>
        <p:grpSpPr>
          <a:xfrm>
            <a:off x="6154636" y="2776821"/>
            <a:ext cx="5723689" cy="718658"/>
            <a:chOff x="482410" y="1499874"/>
            <a:chExt cx="5723689" cy="718658"/>
          </a:xfrm>
        </p:grpSpPr>
        <p:sp>
          <p:nvSpPr>
            <p:cNvPr id="62" name="Espace réservé du texte 4">
              <a:extLst>
                <a:ext uri="{FF2B5EF4-FFF2-40B4-BE49-F238E27FC236}">
                  <a16:creationId xmlns:a16="http://schemas.microsoft.com/office/drawing/2014/main" id="{72A162DB-FB44-F896-70A4-4CA81B7F7B28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5176289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Mobilita zamestnancov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 Light"/>
                <a:ea typeface="+mn-ea"/>
                <a:cs typeface="+mn-cs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0091B734-AA17-6E61-1D7D-E71243525720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40" name="Connecteur droit 639">
              <a:extLst>
                <a:ext uri="{FF2B5EF4-FFF2-40B4-BE49-F238E27FC236}">
                  <a16:creationId xmlns:a16="http://schemas.microsoft.com/office/drawing/2014/main" id="{D5D389DC-E88F-5510-4664-FF7E5DAF1543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371D9153-9581-B86C-F338-FC03DAB601A6}"/>
              </a:ext>
            </a:extLst>
          </p:cNvPr>
          <p:cNvGrpSpPr/>
          <p:nvPr/>
        </p:nvGrpSpPr>
        <p:grpSpPr>
          <a:xfrm>
            <a:off x="6154636" y="1516466"/>
            <a:ext cx="5581646" cy="718658"/>
            <a:chOff x="482410" y="1499874"/>
            <a:chExt cx="5581646" cy="718658"/>
          </a:xfrm>
        </p:grpSpPr>
        <p:sp>
          <p:nvSpPr>
            <p:cNvPr id="642" name="Espace réservé du texte 4">
              <a:extLst>
                <a:ext uri="{FF2B5EF4-FFF2-40B4-BE49-F238E27FC236}">
                  <a16:creationId xmlns:a16="http://schemas.microsoft.com/office/drawing/2014/main" id="{3E8B33A2-6502-F7A9-2F7A-79AB924C3E31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5034246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Pripojené zariadenia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 Light"/>
                <a:ea typeface="+mn-ea"/>
                <a:cs typeface="+mn-cs"/>
              </a:endParaRPr>
            </a:p>
          </p:txBody>
        </p:sp>
        <p:sp>
          <p:nvSpPr>
            <p:cNvPr id="643" name="ZoneTexte 642">
              <a:extLst>
                <a:ext uri="{FF2B5EF4-FFF2-40B4-BE49-F238E27FC236}">
                  <a16:creationId xmlns:a16="http://schemas.microsoft.com/office/drawing/2014/main" id="{9D5ACF17-567B-E445-0F15-B069691BDAA2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44" name="Connecteur droit 643">
              <a:extLst>
                <a:ext uri="{FF2B5EF4-FFF2-40B4-BE49-F238E27FC236}">
                  <a16:creationId xmlns:a16="http://schemas.microsoft.com/office/drawing/2014/main" id="{597522BC-B536-4C8F-DD09-4F9FAAEA7EA7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" name="Groupe 644">
            <a:extLst>
              <a:ext uri="{FF2B5EF4-FFF2-40B4-BE49-F238E27FC236}">
                <a16:creationId xmlns:a16="http://schemas.microsoft.com/office/drawing/2014/main" id="{A9DCCD60-E292-FAD8-028E-80FBC7818AEF}"/>
              </a:ext>
            </a:extLst>
          </p:cNvPr>
          <p:cNvGrpSpPr/>
          <p:nvPr/>
        </p:nvGrpSpPr>
        <p:grpSpPr>
          <a:xfrm>
            <a:off x="1068338" y="4036489"/>
            <a:ext cx="4391431" cy="718658"/>
            <a:chOff x="482410" y="1499874"/>
            <a:chExt cx="4391431" cy="718658"/>
          </a:xfrm>
        </p:grpSpPr>
        <p:sp>
          <p:nvSpPr>
            <p:cNvPr id="646" name="Espace réservé du texte 4">
              <a:extLst>
                <a:ext uri="{FF2B5EF4-FFF2-40B4-BE49-F238E27FC236}">
                  <a16:creationId xmlns:a16="http://schemas.microsoft.com/office/drawing/2014/main" id="{60777473-DDE7-9065-8698-62DD5A43C71D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3844031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Energetický mix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 Light"/>
                <a:ea typeface="+mn-ea"/>
                <a:cs typeface="+mn-cs"/>
              </a:endParaRPr>
            </a:p>
          </p:txBody>
        </p:sp>
        <p:sp>
          <p:nvSpPr>
            <p:cNvPr id="647" name="ZoneTexte 646">
              <a:extLst>
                <a:ext uri="{FF2B5EF4-FFF2-40B4-BE49-F238E27FC236}">
                  <a16:creationId xmlns:a16="http://schemas.microsoft.com/office/drawing/2014/main" id="{39FF0B83-7B22-55A3-BB44-228F1E88CAF0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48" name="Connecteur droit 647">
              <a:extLst>
                <a:ext uri="{FF2B5EF4-FFF2-40B4-BE49-F238E27FC236}">
                  <a16:creationId xmlns:a16="http://schemas.microsoft.com/office/drawing/2014/main" id="{0B97DD2B-6FC2-2C07-7654-11A833769567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E9057181-35E0-6000-B8B4-0A913977FF36}"/>
              </a:ext>
            </a:extLst>
          </p:cNvPr>
          <p:cNvGrpSpPr/>
          <p:nvPr/>
        </p:nvGrpSpPr>
        <p:grpSpPr>
          <a:xfrm>
            <a:off x="1068338" y="2776133"/>
            <a:ext cx="4391431" cy="718658"/>
            <a:chOff x="482410" y="1499874"/>
            <a:chExt cx="4391431" cy="718658"/>
          </a:xfrm>
        </p:grpSpPr>
        <p:sp>
          <p:nvSpPr>
            <p:cNvPr id="650" name="Espace réservé du texte 4">
              <a:extLst>
                <a:ext uri="{FF2B5EF4-FFF2-40B4-BE49-F238E27FC236}">
                  <a16:creationId xmlns:a16="http://schemas.microsoft.com/office/drawing/2014/main" id="{DEE0FB5B-D0BB-FD8B-3D18-4572FC2D4987}"/>
                </a:ext>
              </a:extLst>
            </p:cNvPr>
            <p:cNvSpPr txBox="1">
              <a:spLocks/>
            </p:cNvSpPr>
            <p:nvPr/>
          </p:nvSpPr>
          <p:spPr>
            <a:xfrm>
              <a:off x="1029810" y="1661995"/>
              <a:ext cx="3844031" cy="369332"/>
            </a:xfrm>
            <a:prstGeom prst="rect">
              <a:avLst/>
            </a:prstGeom>
          </p:spPr>
          <p:txBody>
            <a:bodyPr vert="horz" wrap="square" lIns="36000" tIns="0" rIns="36000" bIns="0" rtlCol="0">
              <a:sp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 sz="22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1pPr>
              <a:lvl2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400" kern="1200">
                  <a:solidFill>
                    <a:schemeClr val="accent4"/>
                  </a:solidFill>
                  <a:latin typeface="+mn-lt"/>
                  <a:ea typeface="+mn-ea"/>
                  <a:cs typeface="+mn-cs"/>
                </a:defRPr>
              </a:lvl2pPr>
              <a:lvl3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0" indent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 Light"/>
                  <a:ea typeface="+mn-ea"/>
                  <a:cs typeface="+mn-cs"/>
                </a:rPr>
                <a:t>Metódy financovania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 Light"/>
                <a:ea typeface="+mn-ea"/>
                <a:cs typeface="+mn-cs"/>
              </a:endParaRPr>
            </a:p>
          </p:txBody>
        </p:sp>
        <p:sp>
          <p:nvSpPr>
            <p:cNvPr id="651" name="ZoneTexte 650">
              <a:extLst>
                <a:ext uri="{FF2B5EF4-FFF2-40B4-BE49-F238E27FC236}">
                  <a16:creationId xmlns:a16="http://schemas.microsoft.com/office/drawing/2014/main" id="{AF5ECC61-0A88-0A32-B73A-E6FD68631365}"/>
                </a:ext>
              </a:extLst>
            </p:cNvPr>
            <p:cNvSpPr txBox="1"/>
            <p:nvPr/>
          </p:nvSpPr>
          <p:spPr>
            <a:xfrm>
              <a:off x="482410" y="1499874"/>
              <a:ext cx="547400" cy="718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all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52" name="Connecteur droit 651">
              <a:extLst>
                <a:ext uri="{FF2B5EF4-FFF2-40B4-BE49-F238E27FC236}">
                  <a16:creationId xmlns:a16="http://schemas.microsoft.com/office/drawing/2014/main" id="{B518D89E-85B8-3CA3-D295-0FB185064CC0}"/>
                </a:ext>
              </a:extLst>
            </p:cNvPr>
            <p:cNvCxnSpPr>
              <a:cxnSpLocks/>
            </p:cNvCxnSpPr>
            <p:nvPr/>
          </p:nvCxnSpPr>
          <p:spPr>
            <a:xfrm>
              <a:off x="606394" y="2131481"/>
              <a:ext cx="4018872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68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Slide">
            <a:extLst>
              <a:ext uri="{FF2B5EF4-FFF2-40B4-BE49-F238E27FC236}">
                <a16:creationId xmlns:a16="http://schemas.microsoft.com/office/drawing/2014/main" id="{D57691EA-6430-F58F-FF25-33E14593446E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26 %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zaviesť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Nárast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využiť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operatívny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leasing / full-service leasing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svojej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firemnej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flotily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troch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4386BB-2BB4-06A2-B266-C5412CA86887}"/>
              </a:ext>
            </a:extLst>
          </p:cNvPr>
          <p:cNvSpPr/>
          <p:nvPr/>
        </p:nvSpPr>
        <p:spPr bwMode="ltGray">
          <a:xfrm>
            <a:off x="2223584" y="1266958"/>
            <a:ext cx="1962452" cy="3979745"/>
          </a:xfrm>
          <a:prstGeom prst="rect">
            <a:avLst/>
          </a:prstGeom>
          <a:solidFill>
            <a:schemeClr val="accent5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-GB" sz="1600" dirty="0">
              <a:solidFill>
                <a:srgbClr val="FFFFFF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FDDCA9-7A28-8AE0-E68A-2B4064D8FFFC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5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e 12">
            <a:extLst>
              <a:ext uri="{FF2B5EF4-FFF2-40B4-BE49-F238E27FC236}">
                <a16:creationId xmlns:a16="http://schemas.microsoft.com/office/drawing/2014/main" id="{DDD1A049-ED95-CF5D-4FB9-8F2BF817F000}"/>
              </a:ext>
            </a:extLst>
          </p:cNvPr>
          <p:cNvGrpSpPr/>
          <p:nvPr/>
        </p:nvGrpSpPr>
        <p:grpSpPr>
          <a:xfrm>
            <a:off x="7037128" y="1531721"/>
            <a:ext cx="2753568" cy="3419030"/>
            <a:chOff x="5920039" y="1946076"/>
            <a:chExt cx="3711396" cy="3121212"/>
          </a:xfrm>
        </p:grpSpPr>
        <p:cxnSp>
          <p:nvCxnSpPr>
            <p:cNvPr id="11" name="Connecteur droit 72">
              <a:extLst>
                <a:ext uri="{FF2B5EF4-FFF2-40B4-BE49-F238E27FC236}">
                  <a16:creationId xmlns:a16="http://schemas.microsoft.com/office/drawing/2014/main" id="{C49DD55C-6B41-B65D-599E-59C93009532D}"/>
                </a:ext>
              </a:extLst>
            </p:cNvPr>
            <p:cNvCxnSpPr>
              <a:cxnSpLocks/>
            </p:cNvCxnSpPr>
            <p:nvPr/>
          </p:nvCxnSpPr>
          <p:spPr>
            <a:xfrm>
              <a:off x="5920039" y="1946076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74">
              <a:extLst>
                <a:ext uri="{FF2B5EF4-FFF2-40B4-BE49-F238E27FC236}">
                  <a16:creationId xmlns:a16="http://schemas.microsoft.com/office/drawing/2014/main" id="{1E72FF91-439E-7191-067E-E58476C159CD}"/>
                </a:ext>
              </a:extLst>
            </p:cNvPr>
            <p:cNvCxnSpPr>
              <a:cxnSpLocks/>
            </p:cNvCxnSpPr>
            <p:nvPr/>
          </p:nvCxnSpPr>
          <p:spPr>
            <a:xfrm>
              <a:off x="9631435" y="1959724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phique 13">
            <a:extLst>
              <a:ext uri="{FF2B5EF4-FFF2-40B4-BE49-F238E27FC236}">
                <a16:creationId xmlns:a16="http://schemas.microsoft.com/office/drawing/2014/main" id="{9F208AB9-A65E-4DE4-B754-DECB09B85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7577" y="1535386"/>
            <a:ext cx="307714" cy="307714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BF5E3968-5A35-ACC2-4168-99875CF03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6058" y="1469079"/>
            <a:ext cx="374021" cy="374021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F55BAD13-F411-6D4A-FDB3-3461DCAC5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6130" y="1374591"/>
            <a:ext cx="468509" cy="468509"/>
          </a:xfrm>
          <a:prstGeom prst="rect">
            <a:avLst/>
          </a:prstGeom>
        </p:spPr>
      </p:pic>
      <p:sp>
        <p:nvSpPr>
          <p:cNvPr id="35" name="TextBox 29">
            <a:extLst>
              <a:ext uri="{FF2B5EF4-FFF2-40B4-BE49-F238E27FC236}">
                <a16:creationId xmlns:a16="http://schemas.microsoft.com/office/drawing/2014/main" id="{25B142E5-EB53-A99D-2C21-101C6D6F6349}"/>
              </a:ext>
            </a:extLst>
          </p:cNvPr>
          <p:cNvSpPr txBox="1"/>
          <p:nvPr/>
        </p:nvSpPr>
        <p:spPr>
          <a:xfrm>
            <a:off x="7674534" y="1856311"/>
            <a:ext cx="1464951" cy="170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Stredné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spoločnosti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F7B5B">
                  <a:lumMod val="50000"/>
                </a:srgbClr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3F7CB9B2-E63E-86C5-75C4-64E0A4B4284F}"/>
              </a:ext>
            </a:extLst>
          </p:cNvPr>
          <p:cNvSpPr txBox="1"/>
          <p:nvPr/>
        </p:nvSpPr>
        <p:spPr>
          <a:xfrm>
            <a:off x="10303400" y="1856311"/>
            <a:ext cx="1464951" cy="170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Veľké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spoločnosti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F7B5B">
                  <a:lumMod val="50000"/>
                </a:srgbClr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8" name="ZoneTexte 66">
            <a:extLst>
              <a:ext uri="{FF2B5EF4-FFF2-40B4-BE49-F238E27FC236}">
                <a16:creationId xmlns:a16="http://schemas.microsoft.com/office/drawing/2014/main" id="{9270C9A8-6F6C-B807-0685-936F8EB4A1AD}"/>
              </a:ext>
            </a:extLst>
          </p:cNvPr>
          <p:cNvSpPr txBox="1"/>
          <p:nvPr/>
        </p:nvSpPr>
        <p:spPr>
          <a:xfrm>
            <a:off x="5146119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Malé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spoločnosti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F7B5B">
                  <a:lumMod val="50000"/>
                </a:srgbClr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660B6F-858A-85FD-C153-E54A22AA106B}"/>
              </a:ext>
            </a:extLst>
          </p:cNvPr>
          <p:cNvSpPr txBox="1"/>
          <p:nvPr/>
        </p:nvSpPr>
        <p:spPr>
          <a:xfrm>
            <a:off x="8543773" y="5853204"/>
            <a:ext cx="314382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9" name="Rectangle: Top Corners Rounded 20">
            <a:extLst>
              <a:ext uri="{FF2B5EF4-FFF2-40B4-BE49-F238E27FC236}">
                <a16:creationId xmlns:a16="http://schemas.microsoft.com/office/drawing/2014/main" id="{8676F79E-DFF1-BC0F-CB1F-B0AE2646502C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Graphique Slide">
            <a:extLst>
              <a:ext uri="{FF2B5EF4-FFF2-40B4-BE49-F238E27FC236}">
                <a16:creationId xmlns:a16="http://schemas.microsoft.com/office/drawing/2014/main" id="{3CFF4FE9-19E2-128D-A345-D97027E130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8211612"/>
              </p:ext>
            </p:extLst>
          </p:nvPr>
        </p:nvGraphicFramePr>
        <p:xfrm>
          <a:off x="2216332" y="2561228"/>
          <a:ext cx="9820826" cy="2278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0" name="Graphique 305">
            <a:extLst>
              <a:ext uri="{FF2B5EF4-FFF2-40B4-BE49-F238E27FC236}">
                <a16:creationId xmlns:a16="http://schemas.microsoft.com/office/drawing/2014/main" id="{C49AE58B-B613-3F55-BD5E-04AE9964EB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22" name="Graphique 2">
            <a:extLst>
              <a:ext uri="{FF2B5EF4-FFF2-40B4-BE49-F238E27FC236}">
                <a16:creationId xmlns:a16="http://schemas.microsoft.com/office/drawing/2014/main" id="{5278B310-696C-2F70-B953-D3B27FA3C4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24" name="ZoneTexte 77">
            <a:extLst>
              <a:ext uri="{FF2B5EF4-FFF2-40B4-BE49-F238E27FC236}">
                <a16:creationId xmlns:a16="http://schemas.microsoft.com/office/drawing/2014/main" id="{6B196055-1B60-182E-A24A-1123C5D30C1C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TOTAL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</a:t>
            </a: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Áno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8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A54FD-AF78-01EA-0550-11021FF2B879}"/>
              </a:ext>
            </a:extLst>
          </p:cNvPr>
          <p:cNvSpPr/>
          <p:nvPr/>
        </p:nvSpPr>
        <p:spPr>
          <a:xfrm>
            <a:off x="441213" y="5877965"/>
            <a:ext cx="791267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troch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zaviesť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navýšiť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OL 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/ full-service leasing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firemného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3" name="Sous-titre 34">
            <a:extLst>
              <a:ext uri="{FF2B5EF4-FFF2-40B4-BE49-F238E27FC236}">
                <a16:creationId xmlns:a16="http://schemas.microsoft.com/office/drawing/2014/main" id="{AF9B956F-D418-628A-22A1-06972FE7CE03}"/>
              </a:ext>
            </a:extLst>
          </p:cNvPr>
          <p:cNvSpPr txBox="1">
            <a:spLocks/>
          </p:cNvSpPr>
          <p:nvPr/>
        </p:nvSpPr>
        <p:spPr>
          <a:xfrm>
            <a:off x="212351" y="97955"/>
            <a:ext cx="7538791" cy="60711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ZÁMER ZAVIESŤ ALEBO N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avýšiť 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VYUŽITIE OPERATÍVNEHO LÍZINGU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6D0883F-64FE-A9B6-16E8-6E2B999F5C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08" y="1453955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0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Slide">
            <a:extLst>
              <a:ext uri="{FF2B5EF4-FFF2-40B4-BE49-F238E27FC236}">
                <a16:creationId xmlns:a16="http://schemas.microsoft.com/office/drawing/2014/main" id="{77137C62-193C-C98F-506C-33D866B663DA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26 %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zaviesť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Nárast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využiť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operatívny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leasing / full-service leasing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financovanie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svojej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firemnej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flotily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troch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31801F60-7DE7-8E21-1403-BB5BFD1C7F96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2932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2932823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sp>
        <p:nvSpPr>
          <p:cNvPr id="19" name="Rectangle: Top Corners Rounded 20">
            <a:extLst>
              <a:ext uri="{FF2B5EF4-FFF2-40B4-BE49-F238E27FC236}">
                <a16:creationId xmlns:a16="http://schemas.microsoft.com/office/drawing/2014/main" id="{DE147D5B-3E78-4685-7D12-F26F9C0C5983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3D1EF4-2795-28CB-1A87-A3342B9B3914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5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5" name="Graphique Slide">
            <a:extLst>
              <a:ext uri="{FF2B5EF4-FFF2-40B4-BE49-F238E27FC236}">
                <a16:creationId xmlns:a16="http://schemas.microsoft.com/office/drawing/2014/main" id="{5DBBF72D-C969-6EFC-9BFB-CDABD0550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506853"/>
              </p:ext>
            </p:extLst>
          </p:nvPr>
        </p:nvGraphicFramePr>
        <p:xfrm>
          <a:off x="1562906" y="2160266"/>
          <a:ext cx="10498404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3" name="Ignore">
            <a:extLst>
              <a:ext uri="{FF2B5EF4-FFF2-40B4-BE49-F238E27FC236}">
                <a16:creationId xmlns:a16="http://schemas.microsoft.com/office/drawing/2014/main" id="{C1F4BED9-DD12-5B74-15EB-ABB410C871DF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pic>
        <p:nvPicPr>
          <p:cNvPr id="54" name="Graphique 305">
            <a:extLst>
              <a:ext uri="{FF2B5EF4-FFF2-40B4-BE49-F238E27FC236}">
                <a16:creationId xmlns:a16="http://schemas.microsoft.com/office/drawing/2014/main" id="{ECD15A01-6C18-4A0B-9DE9-6870827B2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58" name="Graphique 2">
            <a:extLst>
              <a:ext uri="{FF2B5EF4-FFF2-40B4-BE49-F238E27FC236}">
                <a16:creationId xmlns:a16="http://schemas.microsoft.com/office/drawing/2014/main" id="{E0A68208-6FA7-5081-BD89-D1BEBB736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8" name="ZoneTexte 77">
            <a:extLst>
              <a:ext uri="{FF2B5EF4-FFF2-40B4-BE49-F238E27FC236}">
                <a16:creationId xmlns:a16="http://schemas.microsoft.com/office/drawing/2014/main" id="{BB33DD1F-C99D-7385-7778-E1031DC9EB01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0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TOTAL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</a:t>
            </a: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EF7B5B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Áno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8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825DA8-D9ED-9EC7-4B9E-C0121F173B7F}"/>
              </a:ext>
            </a:extLst>
          </p:cNvPr>
          <p:cNvSpPr/>
          <p:nvPr/>
        </p:nvSpPr>
        <p:spPr>
          <a:xfrm>
            <a:off x="441214" y="5877965"/>
            <a:ext cx="762867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troch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zaviesť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navýšiť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OL 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/ full-service leasing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financovanie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firemného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3" name="Sous-titre 34">
            <a:extLst>
              <a:ext uri="{FF2B5EF4-FFF2-40B4-BE49-F238E27FC236}">
                <a16:creationId xmlns:a16="http://schemas.microsoft.com/office/drawing/2014/main" id="{CA33B663-C90D-72F5-0245-DA323EC1DE20}"/>
              </a:ext>
            </a:extLst>
          </p:cNvPr>
          <p:cNvSpPr txBox="1">
            <a:spLocks/>
          </p:cNvSpPr>
          <p:nvPr/>
        </p:nvSpPr>
        <p:spPr>
          <a:xfrm>
            <a:off x="271315" y="103637"/>
            <a:ext cx="7297401" cy="60711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ZÁMER ZAVIESŤ ALEBO N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avýšiť 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VYUŽITIE OPERATÍVNEHO LÍZINGU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4FCAEC6-C434-355B-DA69-69B2D45D92E9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06515C0-813F-AF1D-3B40-5B91D62DD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4EF6ABB-B04B-E478-E24D-561E2697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93F92D0-A953-30B6-AD36-CE06CB96F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EA250F1-1E92-E8D2-75DD-42EEF798F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9A0A0ED-B416-18C1-3496-9D06B8F5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800EA62-C190-FF1E-73E2-AC092E490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63AAEF8-9AD0-75F9-DB5F-1314A15C5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92A11D6-D7E8-C2E6-F2F9-7B003BAD9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A708BAE-CAA5-DF1F-BA48-6C0F35AF2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566E101E-F153-5949-AE84-783354D0B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280DB4D6-027E-5DB5-4B7E-32BA7DBEF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6C8B513-86E4-E28D-3D03-CD247098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E99C8BD0-F4E2-C109-76C8-89444CD16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52EC6D43-2C9C-7987-4103-3FFE684F9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AE7BB8CB-2330-BD15-C7FB-28DB180A8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59" name="Picture 82" descr="globe ">
              <a:extLst>
                <a:ext uri="{FF2B5EF4-FFF2-40B4-BE49-F238E27FC236}">
                  <a16:creationId xmlns:a16="http://schemas.microsoft.com/office/drawing/2014/main" id="{BD34A241-3026-39D9-9ABD-D1EE52F431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38B2D17E-43B0-8D54-0022-621D6098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AC389B5E-8CF0-F165-3529-F97884E2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4E76BD06-9343-8086-1090-2112145D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2094595E-98C9-743E-0952-D4ABD88DB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B841C58B-CCA5-5C11-67DF-D343E7CBF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BD0D0D1A-DAD3-0779-48F5-8030BF3C2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82299F33-407A-8E0E-5B99-3AABF6E8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ED3DA0B3-EDB8-7537-42C5-6B5C36A2D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6F99676-A0AE-EF29-AA9B-3F5B2ED73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E4131F33-075F-3DDF-C659-55441F7C8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9EF5727E-658B-23A2-C3AF-282BA418E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4C9258EB-4A6C-1334-7EBD-1AF573664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5C410E73-45B6-E5B3-D65F-7518A753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A8088537-6A7A-D0C5-D0C2-46585E22D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2A67DEE4-2F4D-C4A1-9B09-CEB00CDFF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B776055-FA33-0216-71C6-9F01C805F4E4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2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ymbole vert de chargement de voiture électrique sur le trottoir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4"/>
          <a:stretch/>
        </p:blipFill>
        <p:spPr>
          <a:xfrm>
            <a:off x="-63500" y="0"/>
            <a:ext cx="12185650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0" y="177800"/>
            <a:ext cx="3568429" cy="5130800"/>
          </a:xfrm>
          <a:prstGeom prst="rect">
            <a:avLst/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567481" y="2131879"/>
            <a:ext cx="309976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Energetický mix</a:t>
            </a:r>
            <a:endParaRPr kumimoji="0" lang="pt-PT" sz="4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539260" y="618858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60" y="3847904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Aké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energetické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technológie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sa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používajú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? </a:t>
            </a:r>
            <a:endParaRPr lang="sk-SK" sz="1800" dirty="0">
              <a:solidFill>
                <a:srgbClr val="FFFFFF"/>
              </a:solidFill>
              <a:latin typeface="BNPP Sans Condensed ExtraBold" pitchFamily="50" charset="0"/>
              <a:cs typeface="Arial"/>
            </a:endParaRPr>
          </a:p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Aké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zmeny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možno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očakávať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v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blízkej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budúcnosti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5290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45186" y="-3445914"/>
            <a:ext cx="603493" cy="74938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>
              <a:defRPr/>
            </a:pPr>
            <a:endParaRPr lang="en-GB" sz="1392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411591" y="147273"/>
            <a:ext cx="6619721" cy="35653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4523">
              <a:spcBef>
                <a:spcPts val="264"/>
              </a:spcBef>
              <a:buClr>
                <a:srgbClr val="52CDC5"/>
              </a:buClr>
              <a:defRPr/>
            </a:pP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Kľúčové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poznatky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-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ENERGY MIX</a:t>
            </a:r>
          </a:p>
        </p:txBody>
      </p:sp>
      <p:cxnSp>
        <p:nvCxnSpPr>
          <p:cNvPr id="2" name="Connecteur droit 13">
            <a:extLst>
              <a:ext uri="{FF2B5EF4-FFF2-40B4-BE49-F238E27FC236}">
                <a16:creationId xmlns:a16="http://schemas.microsoft.com/office/drawing/2014/main" id="{E18746A4-094E-3238-A3F5-BC7697D2CECC}"/>
              </a:ext>
            </a:extLst>
          </p:cNvPr>
          <p:cNvCxnSpPr>
            <a:cxnSpLocks/>
          </p:cNvCxnSpPr>
          <p:nvPr/>
        </p:nvCxnSpPr>
        <p:spPr>
          <a:xfrm>
            <a:off x="471662" y="1269687"/>
            <a:ext cx="0" cy="884274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7800B429-B152-E450-6B43-4F401C0FAA0B}"/>
              </a:ext>
            </a:extLst>
          </p:cNvPr>
          <p:cNvSpPr txBox="1">
            <a:spLocks/>
          </p:cNvSpPr>
          <p:nvPr/>
        </p:nvSpPr>
        <p:spPr>
          <a:xfrm>
            <a:off x="773887" y="1246122"/>
            <a:ext cx="10866826" cy="1346394"/>
          </a:xfrm>
          <a:prstGeom prst="rect">
            <a:avLst/>
          </a:prstGeom>
        </p:spPr>
        <p:txBody>
          <a:bodyPr vert="horz" wrap="square" lIns="35573" tIns="0" rIns="35573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Implementácia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energetických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technológií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do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flotíl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OSOBNÝCH VOZIDIEL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zostáva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v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slovenských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firmách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stabilná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a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trochu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zaostáva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za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európskym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benchmarkom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2025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implementovalo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27 %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slovenských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firiem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pre OSOBNÉ VOZIDLÁ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aspoň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jednu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elektrifikovanú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technológiu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(HEV, PHEV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100 % BEV).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Tento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trend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stabilný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už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dva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roky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a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nižší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ako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európsky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priemer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(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56 %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). Pri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zvažovaní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plánov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budúce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prijatie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toto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číslo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Slovensku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zvyšuje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41 %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oproti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75 %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Európe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Táto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miera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stabilná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rôznych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veľkostiach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4" name="Connecteur droit 13">
            <a:extLst>
              <a:ext uri="{FF2B5EF4-FFF2-40B4-BE49-F238E27FC236}">
                <a16:creationId xmlns:a16="http://schemas.microsoft.com/office/drawing/2014/main" id="{FCF1307D-469D-15BF-13E0-A2CCA84C091B}"/>
              </a:ext>
            </a:extLst>
          </p:cNvPr>
          <p:cNvCxnSpPr>
            <a:cxnSpLocks/>
          </p:cNvCxnSpPr>
          <p:nvPr/>
        </p:nvCxnSpPr>
        <p:spPr>
          <a:xfrm>
            <a:off x="471662" y="2529123"/>
            <a:ext cx="0" cy="415531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041DC52-F2C9-4A67-42B0-C292285E5E5C}"/>
              </a:ext>
            </a:extLst>
          </p:cNvPr>
          <p:cNvSpPr txBox="1">
            <a:spLocks/>
          </p:cNvSpPr>
          <p:nvPr/>
        </p:nvSpPr>
        <p:spPr>
          <a:xfrm>
            <a:off x="773887" y="2609171"/>
            <a:ext cx="10866826" cy="674287"/>
          </a:xfrm>
          <a:prstGeom prst="rect">
            <a:avLst/>
          </a:prstGeom>
        </p:spPr>
        <p:txBody>
          <a:bodyPr vert="horz" wrap="square" lIns="35573" tIns="0" rIns="35573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Prechod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slovenských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vozových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parkov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sk-SK" sz="1591" dirty="0">
                <a:solidFill>
                  <a:srgbClr val="A3C439"/>
                </a:solidFill>
                <a:latin typeface="BNPP Sans" panose="02000000000000000000" charset="0"/>
              </a:rPr>
              <a:t>osobných vozdisiel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sa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v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rovnakom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rozsahu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spolieha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na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každú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z troch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technológií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(BEV, PHEV a HEV)</a:t>
            </a:r>
            <a:b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</a:br>
            <a:r>
              <a:rPr lang="sk-SK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Prechod 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PHEV (11 %), hybrid</a:t>
            </a:r>
            <a:r>
              <a:rPr lang="sk-SK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(10 %) a BEV (9 %) je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stabiln</a:t>
            </a:r>
            <a:r>
              <a:rPr lang="sk-SK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ý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220C267-6F2D-6719-6523-EE0718D70909}"/>
              </a:ext>
            </a:extLst>
          </p:cNvPr>
          <p:cNvCxnSpPr>
            <a:cxnSpLocks/>
          </p:cNvCxnSpPr>
          <p:nvPr/>
        </p:nvCxnSpPr>
        <p:spPr>
          <a:xfrm>
            <a:off x="471662" y="3406700"/>
            <a:ext cx="0" cy="778973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91E5B30-C711-D5A8-6B29-DD7F7C7E6ED0}"/>
              </a:ext>
            </a:extLst>
          </p:cNvPr>
          <p:cNvSpPr txBox="1">
            <a:spLocks/>
          </p:cNvSpPr>
          <p:nvPr/>
        </p:nvSpPr>
        <p:spPr>
          <a:xfrm>
            <a:off x="773887" y="3476791"/>
            <a:ext cx="10866826" cy="1162819"/>
          </a:xfrm>
          <a:prstGeom prst="rect">
            <a:avLst/>
          </a:prstGeom>
        </p:spPr>
        <p:txBody>
          <a:bodyPr vert="horz" wrap="square" lIns="35573" tIns="0" rIns="35573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Prijatie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technológií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alternatívnych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palív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vo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vozových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parkoch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osobných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automobilov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v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slovenských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spoločnostiach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sa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opiera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o tri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hlavné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dôvody</a:t>
            </a:r>
            <a:b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</a:b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41 %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uvádza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dôvodom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prijatia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týchto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technológií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lepší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imidž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nad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európskym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priemerom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(29 %).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Tesne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nasleduje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nižší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vplyv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životné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prostredie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40 %) 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nižšie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náklady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palivo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38 %).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16" name="Connecteur droit 13">
            <a:extLst>
              <a:ext uri="{FF2B5EF4-FFF2-40B4-BE49-F238E27FC236}">
                <a16:creationId xmlns:a16="http://schemas.microsoft.com/office/drawing/2014/main" id="{F789983D-E142-F9DA-77B0-E1C313FC617A}"/>
              </a:ext>
            </a:extLst>
          </p:cNvPr>
          <p:cNvCxnSpPr>
            <a:cxnSpLocks/>
          </p:cNvCxnSpPr>
          <p:nvPr/>
        </p:nvCxnSpPr>
        <p:spPr>
          <a:xfrm>
            <a:off x="471662" y="4663176"/>
            <a:ext cx="0" cy="884273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334AFE97-D989-30F4-A8B6-D095DCEFA1EA}"/>
              </a:ext>
            </a:extLst>
          </p:cNvPr>
          <p:cNvSpPr txBox="1">
            <a:spLocks/>
          </p:cNvSpPr>
          <p:nvPr/>
        </p:nvSpPr>
        <p:spPr>
          <a:xfrm>
            <a:off x="773887" y="4639610"/>
            <a:ext cx="10866826" cy="798808"/>
          </a:xfrm>
          <a:prstGeom prst="rect">
            <a:avLst/>
          </a:prstGeom>
        </p:spPr>
        <p:txBody>
          <a:bodyPr vert="horz" wrap="square" lIns="35573" tIns="0" rIns="35573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Prechod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na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elektrifikované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vozové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parky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ľahkých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úžitkových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vozidiel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zostáva</a:t>
            </a:r>
            <a:r>
              <a:rPr lang="en-US" sz="1591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A3C439"/>
                </a:solidFill>
                <a:latin typeface="BNPP Sans" panose="02000000000000000000" charset="0"/>
              </a:rPr>
              <a:t>komplikovanejší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Prijatie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batériových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elektrických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(BEV)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parkoch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ľahkých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úžitkových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(LCV)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zostalo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spoločnostiach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marginálne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(1 %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10 %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priemere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).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Okrem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toho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miera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protihodnoty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vydelila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dvoma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z 8 %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2024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4 %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tomto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Tento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klesajúci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trend je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súlade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pozorovaniami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ostatných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európskych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trhoch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48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45186" y="-3459944"/>
            <a:ext cx="603493" cy="74938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>
              <a:defRPr/>
            </a:pPr>
            <a:endParaRPr lang="en-GB" sz="1392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411591" y="147273"/>
            <a:ext cx="6619721" cy="35653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4523">
              <a:spcBef>
                <a:spcPts val="264"/>
              </a:spcBef>
              <a:buClr>
                <a:srgbClr val="52CDC5"/>
              </a:buClr>
              <a:defRPr/>
            </a:pP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Kľúčové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poznatky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- 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ENERGY MIX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5ABA795-C134-A1BF-16A4-8C9BA885AF5F}"/>
              </a:ext>
            </a:extLst>
          </p:cNvPr>
          <p:cNvCxnSpPr>
            <a:cxnSpLocks/>
          </p:cNvCxnSpPr>
          <p:nvPr/>
        </p:nvCxnSpPr>
        <p:spPr>
          <a:xfrm>
            <a:off x="436715" y="1253515"/>
            <a:ext cx="0" cy="595819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809C2994-8368-9D53-69E0-58F9E70A5984}"/>
              </a:ext>
            </a:extLst>
          </p:cNvPr>
          <p:cNvSpPr txBox="1">
            <a:spLocks/>
          </p:cNvSpPr>
          <p:nvPr/>
        </p:nvSpPr>
        <p:spPr>
          <a:xfrm>
            <a:off x="769453" y="1230083"/>
            <a:ext cx="10804568" cy="1099725"/>
          </a:xfrm>
          <a:prstGeom prst="rect">
            <a:avLst/>
          </a:prstGeom>
        </p:spPr>
        <p:txBody>
          <a:bodyPr vert="horz" wrap="square" lIns="35369" tIns="0" rIns="35369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8493">
              <a:spcBef>
                <a:spcPts val="197"/>
              </a:spcBef>
              <a:spcAft>
                <a:spcPts val="0"/>
              </a:spcAft>
              <a:defRPr/>
            </a:pP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Celkovo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je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hlavnou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prekážkou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širšieho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prijatia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vozových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parkov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elektrických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vozidiel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nedostatočná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nabíjacia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infraštruktúra</a:t>
            </a:r>
            <a:br>
              <a:rPr lang="en-US" sz="1200" dirty="0"/>
            </a:b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76 %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až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78 %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uvádza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obmedzenie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nabíjacích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staníc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obmedzenie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používania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elektrických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osobných vozdiel 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ľahkých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úžitkových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Tieto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prekážky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porovnaní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európskym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priemerom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ešte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vyššie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Vysoká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obstarávacia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silnou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bariérou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aj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(47 % pre </a:t>
            </a:r>
            <a:r>
              <a:rPr lang="sk-SK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osobné vozidlá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48 % pre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ľahké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úžitkové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).</a:t>
            </a:r>
            <a:endParaRPr lang="en-US" sz="1186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6C01A31-A15C-FA62-39CB-F5A995096441}"/>
              </a:ext>
            </a:extLst>
          </p:cNvPr>
          <p:cNvCxnSpPr>
            <a:cxnSpLocks/>
          </p:cNvCxnSpPr>
          <p:nvPr/>
        </p:nvCxnSpPr>
        <p:spPr>
          <a:xfrm>
            <a:off x="436715" y="2470593"/>
            <a:ext cx="0" cy="2109536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71E464BE-5451-01FF-BE1E-9C888B76A6FD}"/>
              </a:ext>
            </a:extLst>
          </p:cNvPr>
          <p:cNvSpPr txBox="1">
            <a:spLocks/>
          </p:cNvSpPr>
          <p:nvPr/>
        </p:nvSpPr>
        <p:spPr>
          <a:xfrm>
            <a:off x="769453" y="2470593"/>
            <a:ext cx="10804568" cy="2132379"/>
          </a:xfrm>
          <a:prstGeom prst="rect">
            <a:avLst/>
          </a:prstGeom>
        </p:spPr>
        <p:txBody>
          <a:bodyPr vert="horz" wrap="square" lIns="35369" tIns="0" rIns="35369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8493">
              <a:spcBef>
                <a:spcPts val="197"/>
              </a:spcBef>
              <a:spcAft>
                <a:spcPts val="0"/>
              </a:spcAft>
              <a:defRPr/>
            </a:pP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Výsledkom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je,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že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rozvoj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nabíjania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v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priestoroch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spoločnosti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aj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v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domácnostiach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zamestnancov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je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prioritou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stratégií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nabíjania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 </a:t>
            </a:r>
            <a:r>
              <a:rPr lang="en-US" sz="1582" dirty="0" err="1">
                <a:solidFill>
                  <a:srgbClr val="A3C439"/>
                </a:solidFill>
                <a:latin typeface="BNPP Sans" panose="02000000000000000000" charset="0"/>
              </a:rPr>
              <a:t>spoločností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84 %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zaviesť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politiku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spoplatňovania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To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platí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konzistentne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všetkých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veľkostiach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priestoroch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súčasnou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budúcou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stratégiou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52 %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pričom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52 % z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nainštalovalo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nabíjacie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body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12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mesiacoch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59 %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vyžaduje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požadovať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platbu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zamestnancov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za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Domáce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stratégiou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49 %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z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45 %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podporuje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podporiť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inštaláciu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domácej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nabíjačky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12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mesiacoch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pričom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95 %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pokrýva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aspoň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časť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nákladov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krabicu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inštaláciu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65 %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prepláca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niektoré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náklady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energiu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Verejné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súčasťou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stratégie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46 %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z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55 %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podporuje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podporiť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náklady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energiu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(35 %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prostredníctvom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nároku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výdavky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20 %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prostredníctvom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energetických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kariet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),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zatiaľ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582" dirty="0">
                <a:solidFill>
                  <a:srgbClr val="A3C439"/>
                </a:solidFill>
                <a:latin typeface="BNPP Sans" panose="02000000000000000000" charset="0"/>
              </a:rPr>
              <a:t>45 %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neprepláca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ani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neplánuje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preplácať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náklady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energiu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1179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504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F9F43DA0-1137-7958-093C-7991FCB76204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C1995C21-B242-AF1D-8C3A-D0C27BC6583D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graphicFrame>
        <p:nvGraphicFramePr>
          <p:cNvPr id="85" name="Graphique Slide">
            <a:extLst>
              <a:ext uri="{FF2B5EF4-FFF2-40B4-BE49-F238E27FC236}">
                <a16:creationId xmlns:a16="http://schemas.microsoft.com/office/drawing/2014/main" id="{5DBBF72D-C969-6EFC-9BFB-CDABD0550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9256657"/>
              </p:ext>
            </p:extLst>
          </p:nvPr>
        </p:nvGraphicFramePr>
        <p:xfrm>
          <a:off x="1562905" y="2751391"/>
          <a:ext cx="10481601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oneTexte Slide">
            <a:extLst>
              <a:ext uri="{FF2B5EF4-FFF2-40B4-BE49-F238E27FC236}">
                <a16:creationId xmlns:a16="http://schemas.microsoft.com/office/drawing/2014/main" id="{C8B64E56-46CD-AFD1-E394-BBE46AC8E318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41 %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osobnými vozidlami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aspoň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jednu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alternatívnu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energetickú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technológiu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medzi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BEV, PHEV, HEV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20">
            <a:extLst>
              <a:ext uri="{FF2B5EF4-FFF2-40B4-BE49-F238E27FC236}">
                <a16:creationId xmlns:a16="http://schemas.microsoft.com/office/drawing/2014/main" id="{A26688C1-962D-32E2-4F0A-3FB028E31E55}"/>
              </a:ext>
            </a:extLst>
          </p:cNvPr>
          <p:cNvSpPr txBox="1"/>
          <p:nvPr/>
        </p:nvSpPr>
        <p:spPr>
          <a:xfrm>
            <a:off x="5163" y="2365831"/>
            <a:ext cx="14692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Už používa alebo o tom uvažuje v najbližších 3 rokoch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3" name="ZoneTexte 43">
            <a:extLst>
              <a:ext uri="{FF2B5EF4-FFF2-40B4-BE49-F238E27FC236}">
                <a16:creationId xmlns:a16="http://schemas.microsoft.com/office/drawing/2014/main" id="{95DCD7AC-E538-AF1A-376D-0CB407B6D920}"/>
              </a:ext>
            </a:extLst>
          </p:cNvPr>
          <p:cNvSpPr txBox="1"/>
          <p:nvPr/>
        </p:nvSpPr>
        <p:spPr>
          <a:xfrm>
            <a:off x="521357" y="3037162"/>
            <a:ext cx="1242205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Zvažuje v najbližších 3 rokoch</a:t>
            </a:r>
            <a:endParaRPr lang="en-GB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75B3C56-F226-4328-77B4-FE32A7F83DE7}"/>
              </a:ext>
            </a:extLst>
          </p:cNvPr>
          <p:cNvSpPr/>
          <p:nvPr/>
        </p:nvSpPr>
        <p:spPr>
          <a:xfrm>
            <a:off x="308840" y="3218356"/>
            <a:ext cx="160916" cy="112854"/>
          </a:xfrm>
          <a:prstGeom prst="rect">
            <a:avLst/>
          </a:prstGeom>
          <a:solidFill>
            <a:srgbClr val="7C95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8D11337-55D7-AE8B-C456-6FE7C2050F5D}"/>
              </a:ext>
            </a:extLst>
          </p:cNvPr>
          <p:cNvSpPr txBox="1"/>
          <p:nvPr/>
        </p:nvSpPr>
        <p:spPr>
          <a:xfrm>
            <a:off x="520720" y="3415962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Už pouzžíva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192C5F7-3DEE-D795-8760-DC4743CD2AAF}"/>
              </a:ext>
            </a:extLst>
          </p:cNvPr>
          <p:cNvSpPr/>
          <p:nvPr/>
        </p:nvSpPr>
        <p:spPr>
          <a:xfrm>
            <a:off x="308840" y="3427897"/>
            <a:ext cx="160916" cy="112854"/>
          </a:xfrm>
          <a:prstGeom prst="rect">
            <a:avLst/>
          </a:prstGeom>
          <a:solidFill>
            <a:srgbClr val="C3D9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graphicFrame>
        <p:nvGraphicFramePr>
          <p:cNvPr id="52" name="Ignore">
            <a:extLst>
              <a:ext uri="{FF2B5EF4-FFF2-40B4-BE49-F238E27FC236}">
                <a16:creationId xmlns:a16="http://schemas.microsoft.com/office/drawing/2014/main" id="{AA33A49B-1968-8591-7DA4-7AD208171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013344"/>
              </p:ext>
            </p:extLst>
          </p:nvPr>
        </p:nvGraphicFramePr>
        <p:xfrm>
          <a:off x="1573486" y="1755471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262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3500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sp>
        <p:nvSpPr>
          <p:cNvPr id="116" name="Rectangle: Top Corners Rounded 20">
            <a:extLst>
              <a:ext uri="{FF2B5EF4-FFF2-40B4-BE49-F238E27FC236}">
                <a16:creationId xmlns:a16="http://schemas.microsoft.com/office/drawing/2014/main" id="{CF8315D3-FC5B-F868-244E-F92430E65DD9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E65CDB-0200-3035-4BD8-F0F1C37E443F}"/>
              </a:ext>
            </a:extLst>
          </p:cNvPr>
          <p:cNvSpPr txBox="1"/>
          <p:nvPr/>
        </p:nvSpPr>
        <p:spPr>
          <a:xfrm>
            <a:off x="150968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8186F2-AFDA-2117-484A-2EB0CB5E570F}"/>
              </a:ext>
            </a:extLst>
          </p:cNvPr>
          <p:cNvSpPr txBox="1"/>
          <p:nvPr/>
        </p:nvSpPr>
        <p:spPr>
          <a:xfrm>
            <a:off x="216805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87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F6A590-D9F8-7E9E-54AB-0EB7608E2CD8}"/>
              </a:ext>
            </a:extLst>
          </p:cNvPr>
          <p:cNvSpPr txBox="1"/>
          <p:nvPr/>
        </p:nvSpPr>
        <p:spPr>
          <a:xfrm>
            <a:off x="249723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10A33C-E700-6958-49B2-22400A143313}"/>
              </a:ext>
            </a:extLst>
          </p:cNvPr>
          <p:cNvSpPr txBox="1"/>
          <p:nvPr/>
        </p:nvSpPr>
        <p:spPr>
          <a:xfrm>
            <a:off x="282641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03B0435-AAAC-82D0-9F3F-D12FD079F549}"/>
              </a:ext>
            </a:extLst>
          </p:cNvPr>
          <p:cNvSpPr txBox="1"/>
          <p:nvPr/>
        </p:nvSpPr>
        <p:spPr>
          <a:xfrm>
            <a:off x="315560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96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52CA59E-50D6-6DD0-877E-4D0651A4EFDD}"/>
              </a:ext>
            </a:extLst>
          </p:cNvPr>
          <p:cNvSpPr txBox="1"/>
          <p:nvPr/>
        </p:nvSpPr>
        <p:spPr>
          <a:xfrm>
            <a:off x="348478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8F592F5-3992-1A28-21A3-865BC74CCF95}"/>
              </a:ext>
            </a:extLst>
          </p:cNvPr>
          <p:cNvSpPr txBox="1"/>
          <p:nvPr/>
        </p:nvSpPr>
        <p:spPr>
          <a:xfrm>
            <a:off x="183886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C64D55-6FD1-BA8E-D1C5-6F4A8296C883}"/>
              </a:ext>
            </a:extLst>
          </p:cNvPr>
          <p:cNvSpPr txBox="1"/>
          <p:nvPr/>
        </p:nvSpPr>
        <p:spPr>
          <a:xfrm>
            <a:off x="381396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A3CC92A-CB87-D2A6-3D08-D1D9BCC5921A}"/>
              </a:ext>
            </a:extLst>
          </p:cNvPr>
          <p:cNvSpPr txBox="1"/>
          <p:nvPr/>
        </p:nvSpPr>
        <p:spPr>
          <a:xfrm>
            <a:off x="414315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93A300D-1CA9-542D-8D06-6275F82221C5}"/>
              </a:ext>
            </a:extLst>
          </p:cNvPr>
          <p:cNvSpPr txBox="1"/>
          <p:nvPr/>
        </p:nvSpPr>
        <p:spPr>
          <a:xfrm>
            <a:off x="447233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85081D1-4D65-863D-6766-2E369FB9ABB2}"/>
              </a:ext>
            </a:extLst>
          </p:cNvPr>
          <p:cNvSpPr txBox="1"/>
          <p:nvPr/>
        </p:nvSpPr>
        <p:spPr>
          <a:xfrm>
            <a:off x="480151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FD7FE75-F9EC-9006-1271-B2B6672BB7D2}"/>
              </a:ext>
            </a:extLst>
          </p:cNvPr>
          <p:cNvSpPr txBox="1"/>
          <p:nvPr/>
        </p:nvSpPr>
        <p:spPr>
          <a:xfrm>
            <a:off x="513070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66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5951D66-0C69-4008-2376-EE49F095CA65}"/>
              </a:ext>
            </a:extLst>
          </p:cNvPr>
          <p:cNvSpPr txBox="1"/>
          <p:nvPr/>
        </p:nvSpPr>
        <p:spPr>
          <a:xfrm>
            <a:off x="545988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87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3A9506A-01E6-3D7A-4C52-9885F3F1D5F5}"/>
              </a:ext>
            </a:extLst>
          </p:cNvPr>
          <p:cNvSpPr txBox="1"/>
          <p:nvPr/>
        </p:nvSpPr>
        <p:spPr>
          <a:xfrm>
            <a:off x="5789067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FB911B3-DB4E-D6C8-EB44-809F5A20FC16}"/>
              </a:ext>
            </a:extLst>
          </p:cNvPr>
          <p:cNvSpPr txBox="1"/>
          <p:nvPr/>
        </p:nvSpPr>
        <p:spPr>
          <a:xfrm>
            <a:off x="6118250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A164714-248B-DE5A-B727-9940C7D41712}"/>
              </a:ext>
            </a:extLst>
          </p:cNvPr>
          <p:cNvSpPr txBox="1"/>
          <p:nvPr/>
        </p:nvSpPr>
        <p:spPr>
          <a:xfrm>
            <a:off x="6447433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B219A3F-E4DD-A8A6-7A23-E0DFA9F3E31F}"/>
              </a:ext>
            </a:extLst>
          </p:cNvPr>
          <p:cNvSpPr txBox="1"/>
          <p:nvPr/>
        </p:nvSpPr>
        <p:spPr>
          <a:xfrm>
            <a:off x="6776617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A6CB569-84AB-5A31-5ACE-E4246EE3EEDA}"/>
              </a:ext>
            </a:extLst>
          </p:cNvPr>
          <p:cNvSpPr txBox="1"/>
          <p:nvPr/>
        </p:nvSpPr>
        <p:spPr>
          <a:xfrm>
            <a:off x="7105800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76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96BE511-8971-53D9-4FDE-EAD33CE029B7}"/>
              </a:ext>
            </a:extLst>
          </p:cNvPr>
          <p:cNvSpPr txBox="1"/>
          <p:nvPr/>
        </p:nvSpPr>
        <p:spPr>
          <a:xfrm>
            <a:off x="7434983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CCB3122-009D-EEC3-514E-2CD07AAF2CF0}"/>
              </a:ext>
            </a:extLst>
          </p:cNvPr>
          <p:cNvSpPr txBox="1"/>
          <p:nvPr/>
        </p:nvSpPr>
        <p:spPr>
          <a:xfrm>
            <a:off x="776416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94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8389208-B4D0-964D-D0E2-BAC1CE117F06}"/>
              </a:ext>
            </a:extLst>
          </p:cNvPr>
          <p:cNvSpPr txBox="1"/>
          <p:nvPr/>
        </p:nvSpPr>
        <p:spPr>
          <a:xfrm>
            <a:off x="809334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88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F06700F-1F04-AE21-CE0D-80DF96A11070}"/>
              </a:ext>
            </a:extLst>
          </p:cNvPr>
          <p:cNvSpPr txBox="1"/>
          <p:nvPr/>
        </p:nvSpPr>
        <p:spPr>
          <a:xfrm>
            <a:off x="842253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A9E11F6-1045-3874-CFBE-C489EFB4EF5C}"/>
              </a:ext>
            </a:extLst>
          </p:cNvPr>
          <p:cNvSpPr txBox="1"/>
          <p:nvPr/>
        </p:nvSpPr>
        <p:spPr>
          <a:xfrm>
            <a:off x="875171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1D4713F-6A2D-C42C-0028-376BD1355FED}"/>
              </a:ext>
            </a:extLst>
          </p:cNvPr>
          <p:cNvSpPr txBox="1"/>
          <p:nvPr/>
        </p:nvSpPr>
        <p:spPr>
          <a:xfrm>
            <a:off x="908089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35EBF41-9ED8-6E46-1AEC-5F53A3B75123}"/>
              </a:ext>
            </a:extLst>
          </p:cNvPr>
          <p:cNvSpPr txBox="1"/>
          <p:nvPr/>
        </p:nvSpPr>
        <p:spPr>
          <a:xfrm>
            <a:off x="941008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140EB95-3DE5-4B22-7CFD-FE452A21AF22}"/>
              </a:ext>
            </a:extLst>
          </p:cNvPr>
          <p:cNvSpPr txBox="1"/>
          <p:nvPr/>
        </p:nvSpPr>
        <p:spPr>
          <a:xfrm>
            <a:off x="973926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582C880-A0B1-B7E3-A02D-63A74C55EF61}"/>
              </a:ext>
            </a:extLst>
          </p:cNvPr>
          <p:cNvSpPr txBox="1"/>
          <p:nvPr/>
        </p:nvSpPr>
        <p:spPr>
          <a:xfrm>
            <a:off x="1006844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627DB76-1C6E-66F3-F3EA-5B036850A023}"/>
              </a:ext>
            </a:extLst>
          </p:cNvPr>
          <p:cNvSpPr txBox="1"/>
          <p:nvPr/>
        </p:nvSpPr>
        <p:spPr>
          <a:xfrm>
            <a:off x="1039763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1310EF2-2E11-68C4-48C5-FDFBE116916A}"/>
              </a:ext>
            </a:extLst>
          </p:cNvPr>
          <p:cNvSpPr txBox="1"/>
          <p:nvPr/>
        </p:nvSpPr>
        <p:spPr>
          <a:xfrm>
            <a:off x="1072681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7CADABF-C579-2F86-CEBB-586939F43E3B}"/>
              </a:ext>
            </a:extLst>
          </p:cNvPr>
          <p:cNvSpPr txBox="1"/>
          <p:nvPr/>
        </p:nvSpPr>
        <p:spPr>
          <a:xfrm>
            <a:off x="1105599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DBA4F53-6143-39EE-EE4D-A4566B11B2B7}"/>
              </a:ext>
            </a:extLst>
          </p:cNvPr>
          <p:cNvSpPr txBox="1"/>
          <p:nvPr/>
        </p:nvSpPr>
        <p:spPr>
          <a:xfrm>
            <a:off x="1138518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79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6" name="ZoneTexte 77">
            <a:extLst>
              <a:ext uri="{FF2B5EF4-FFF2-40B4-BE49-F238E27FC236}">
                <a16:creationId xmlns:a16="http://schemas.microsoft.com/office/drawing/2014/main" id="{F20E1433-75D8-F140-B82E-1FF8BB935B92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8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OSOBNÉ VOZIDLÁ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highlight>
                <a:srgbClr val="0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18" name="Graphique 305">
            <a:extLst>
              <a:ext uri="{FF2B5EF4-FFF2-40B4-BE49-F238E27FC236}">
                <a16:creationId xmlns:a16="http://schemas.microsoft.com/office/drawing/2014/main" id="{453EE075-5AED-C72D-A9C9-2D5A39531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834BD8-3B1D-623A-5A87-3EB1A1AE9F0A}"/>
              </a:ext>
            </a:extLst>
          </p:cNvPr>
          <p:cNvSpPr/>
          <p:nvPr/>
        </p:nvSpPr>
        <p:spPr>
          <a:xfrm>
            <a:off x="441213" y="5877965"/>
            <a:ext cx="715188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nasledujúcich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alternatívnych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energetických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technológií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súčasnosti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...? /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nasledujúcich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alternatívnych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energetických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technológií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zvažujete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použiť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...?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osobnými vozidlami</a:t>
            </a:r>
            <a:endParaRPr lang="en-GB" sz="800" kern="0" dirty="0">
              <a:solidFill>
                <a:srgbClr val="FFFFFF">
                  <a:lumMod val="50000"/>
                </a:srgbClr>
              </a:solidFill>
              <a:latin typeface="BNPP Sans Light" panose="02000503020000020004" charset="0"/>
            </a:endParaRPr>
          </a:p>
        </p:txBody>
      </p:sp>
      <p:sp>
        <p:nvSpPr>
          <p:cNvPr id="2" name="Sous-titre 34">
            <a:extLst>
              <a:ext uri="{FF2B5EF4-FFF2-40B4-BE49-F238E27FC236}">
                <a16:creationId xmlns:a16="http://schemas.microsoft.com/office/drawing/2014/main" id="{C87BBE2F-F70D-E547-07E5-5023B6C4563C}"/>
              </a:ext>
            </a:extLst>
          </p:cNvPr>
          <p:cNvSpPr txBox="1">
            <a:spLocks/>
          </p:cNvSpPr>
          <p:nvPr/>
        </p:nvSpPr>
        <p:spPr>
          <a:xfrm>
            <a:off x="376923" y="16910"/>
            <a:ext cx="6613424" cy="650067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VYUŽITIE ALTERNATÍVNYCH ENERGETICKÝCH TECHNOLÓGIÍ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Aspoň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jedna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technológia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-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BEV, PHEV, HEV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D12CEFC-CA72-0239-F26C-24DFF6FFA337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59FE1D42-9572-AC2C-FA08-EFFD965E0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9D6555B0-0AF4-29CF-20B3-3559D6240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79091134-7061-F367-7188-03BC42F0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1E8BC810-9E3B-CB99-36FB-25ADF98AC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74C33965-6316-FEA6-35A3-D087E3E8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6383E88-A603-C11E-98E0-E78047FB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1FC7E194-4816-1E42-291B-D3B8E0A39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87" name="Image 86">
              <a:extLst>
                <a:ext uri="{FF2B5EF4-FFF2-40B4-BE49-F238E27FC236}">
                  <a16:creationId xmlns:a16="http://schemas.microsoft.com/office/drawing/2014/main" id="{88E6340F-5DB8-A2C0-65F3-5FBDE018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AE87BA32-33D9-49B1-AE69-AD07DC0B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F4395101-3B49-ACF5-9081-19453AAD2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06793A7A-A315-1DDD-0C3B-17D39B8A3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373C2F5A-6E4A-D60B-F62E-7BDE5DE4C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E6DBAB0F-59DF-4E1A-E57A-2F55FD4A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49B79686-CAB4-E9EC-CA98-158ECDE6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8FDA8E0F-6428-165D-015E-A61C22EC2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95" name="Picture 82" descr="globe ">
              <a:extLst>
                <a:ext uri="{FF2B5EF4-FFF2-40B4-BE49-F238E27FC236}">
                  <a16:creationId xmlns:a16="http://schemas.microsoft.com/office/drawing/2014/main" id="{1373DA84-740D-5729-8889-8878E7A955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DB76D018-6913-EB24-A81D-6E2D26F11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C0EFF75F-BA94-5D7E-1A82-B68011CD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DB7360AA-3A70-2002-27F8-53E72271D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10773E39-2E34-70A8-015A-E1A67D253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1CBF41B6-1A39-7039-4E8E-2695B485A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C9862DF7-1852-B145-50EB-6C0DA9C56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43D48BBD-C48E-6A4C-9C47-39DB9746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9635CD5E-8F6C-DCB9-4A1B-4E8748D2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C329AA25-9768-25CB-868C-DD9DB6549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7C31FDF7-E0D8-6087-5275-C01AD4926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B9E7DD70-48BB-AB9E-8FEC-5C905FD4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6424A0F9-0D15-8775-98E8-C329304B8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108" name="Image 107">
              <a:extLst>
                <a:ext uri="{FF2B5EF4-FFF2-40B4-BE49-F238E27FC236}">
                  <a16:creationId xmlns:a16="http://schemas.microsoft.com/office/drawing/2014/main" id="{B711C147-2B85-6C17-93B8-ED8076189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1E751786-DCF9-66DF-49BC-48B1A6C0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110" name="Image 109">
              <a:extLst>
                <a:ext uri="{FF2B5EF4-FFF2-40B4-BE49-F238E27FC236}">
                  <a16:creationId xmlns:a16="http://schemas.microsoft.com/office/drawing/2014/main" id="{55AD8120-37AF-8D25-3286-BED6AB287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383A978-833B-B17A-9D41-DE6486A7B8A5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70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88C7B-24F4-4EC3-DE41-6BBB8F07512A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35D4CB4-E332-E5BC-9EEE-CA6901F15887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graphicFrame>
        <p:nvGraphicFramePr>
          <p:cNvPr id="12" name="Ignore">
            <a:extLst>
              <a:ext uri="{FF2B5EF4-FFF2-40B4-BE49-F238E27FC236}">
                <a16:creationId xmlns:a16="http://schemas.microsoft.com/office/drawing/2014/main" id="{0CD885B1-2B8B-0844-BFD6-7508D2A25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595936"/>
              </p:ext>
            </p:extLst>
          </p:nvPr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sp>
        <p:nvSpPr>
          <p:cNvPr id="121" name="Rectangle: Top Corners Rounded 20">
            <a:extLst>
              <a:ext uri="{FF2B5EF4-FFF2-40B4-BE49-F238E27FC236}">
                <a16:creationId xmlns:a16="http://schemas.microsoft.com/office/drawing/2014/main" id="{EB26BA75-F0B7-F59D-6FDC-7170C5FC4ACC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ZoneTexte 77">
            <a:extLst>
              <a:ext uri="{FF2B5EF4-FFF2-40B4-BE49-F238E27FC236}">
                <a16:creationId xmlns:a16="http://schemas.microsoft.com/office/drawing/2014/main" id="{8F2290E1-5F41-46D3-DB13-760DF4214C40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8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PC + LCVS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highlight>
                <a:srgbClr val="0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16" name="Graphique 305">
            <a:extLst>
              <a:ext uri="{FF2B5EF4-FFF2-40B4-BE49-F238E27FC236}">
                <a16:creationId xmlns:a16="http://schemas.microsoft.com/office/drawing/2014/main" id="{C53839F6-0DB0-58C5-CAD7-9B1E72FC0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17" name="Graphique 2">
            <a:extLst>
              <a:ext uri="{FF2B5EF4-FFF2-40B4-BE49-F238E27FC236}">
                <a16:creationId xmlns:a16="http://schemas.microsoft.com/office/drawing/2014/main" id="{1DD617E9-BAA2-FA79-3134-D91F74B78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A52EAD5-19D4-C0E4-A85E-370E09956E17}"/>
              </a:ext>
            </a:extLst>
          </p:cNvPr>
          <p:cNvSpPr/>
          <p:nvPr/>
        </p:nvSpPr>
        <p:spPr>
          <a:xfrm>
            <a:off x="441213" y="5877965"/>
            <a:ext cx="785506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týka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priestoroch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nainštalovali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nabíjacie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stanice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12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mesiacoch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používajú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zvažujú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spoplatnenie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priestoroch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endParaRPr lang="en-GB" sz="800" kern="0" dirty="0">
              <a:solidFill>
                <a:srgbClr val="FFFFFF">
                  <a:lumMod val="50000"/>
                </a:srgbClr>
              </a:solidFill>
              <a:latin typeface="BNPP Sans Light" panose="02000503020000020004" charset="0"/>
            </a:endParaRPr>
          </a:p>
        </p:txBody>
      </p:sp>
      <p:graphicFrame>
        <p:nvGraphicFramePr>
          <p:cNvPr id="64" name="Tableau 63">
            <a:extLst>
              <a:ext uri="{FF2B5EF4-FFF2-40B4-BE49-F238E27FC236}">
                <a16:creationId xmlns:a16="http://schemas.microsoft.com/office/drawing/2014/main" id="{F20307D5-A87D-897B-2647-971717A08D87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graphicFrame>
        <p:nvGraphicFramePr>
          <p:cNvPr id="65" name="Graphique Slide">
            <a:extLst>
              <a:ext uri="{FF2B5EF4-FFF2-40B4-BE49-F238E27FC236}">
                <a16:creationId xmlns:a16="http://schemas.microsoft.com/office/drawing/2014/main" id="{A4065E95-F6C1-DE15-44FC-E0C48EEEE6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6669057"/>
              </p:ext>
            </p:extLst>
          </p:nvPr>
        </p:nvGraphicFramePr>
        <p:xfrm>
          <a:off x="1562905" y="2751391"/>
          <a:ext cx="10481601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6" name="ZoneTexte 20">
            <a:extLst>
              <a:ext uri="{FF2B5EF4-FFF2-40B4-BE49-F238E27FC236}">
                <a16:creationId xmlns:a16="http://schemas.microsoft.com/office/drawing/2014/main" id="{095026A4-62D2-DE18-F0E8-C03166CAE812}"/>
              </a:ext>
            </a:extLst>
          </p:cNvPr>
          <p:cNvSpPr txBox="1"/>
          <p:nvPr/>
        </p:nvSpPr>
        <p:spPr>
          <a:xfrm>
            <a:off x="5163" y="2365831"/>
            <a:ext cx="1469299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05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nainštalované</a:t>
            </a:r>
            <a:r>
              <a:rPr lang="en-US" sz="105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05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</a:t>
            </a:r>
            <a:r>
              <a:rPr lang="sk-SK" sz="105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važuje</a:t>
            </a:r>
            <a:r>
              <a:rPr lang="en-US" sz="105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05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05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12 </a:t>
            </a:r>
            <a:r>
              <a:rPr lang="en-US" sz="105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mesiacoch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Sans" panose="02000000000000000000" pitchFamily="2" charset="0"/>
            </a:endParaRPr>
          </a:p>
        </p:txBody>
      </p: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B8E17D50-8245-AFCA-2FEB-72E1A26D86EB}"/>
              </a:ext>
            </a:extLst>
          </p:cNvPr>
          <p:cNvGrpSpPr/>
          <p:nvPr/>
        </p:nvGrpSpPr>
        <p:grpSpPr>
          <a:xfrm>
            <a:off x="156440" y="3057949"/>
            <a:ext cx="1484469" cy="519596"/>
            <a:chOff x="156440" y="3057949"/>
            <a:chExt cx="1484469" cy="519596"/>
          </a:xfrm>
        </p:grpSpPr>
        <p:sp>
          <p:nvSpPr>
            <p:cNvPr id="67" name="ZoneTexte 43">
              <a:extLst>
                <a:ext uri="{FF2B5EF4-FFF2-40B4-BE49-F238E27FC236}">
                  <a16:creationId xmlns:a16="http://schemas.microsoft.com/office/drawing/2014/main" id="{F9DA337F-D1F1-BAEB-37E9-6A745C2CB199}"/>
                </a:ext>
              </a:extLst>
            </p:cNvPr>
            <p:cNvSpPr txBox="1"/>
            <p:nvPr/>
          </p:nvSpPr>
          <p:spPr>
            <a:xfrm>
              <a:off x="375574" y="3057949"/>
              <a:ext cx="1265335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Uvažuje v najbližších 12 mesiacoch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2A9B537-D1E7-503C-31CB-D53EA80E0FCF}"/>
                </a:ext>
              </a:extLst>
            </p:cNvPr>
            <p:cNvSpPr/>
            <p:nvPr/>
          </p:nvSpPr>
          <p:spPr>
            <a:xfrm>
              <a:off x="156440" y="3218356"/>
              <a:ext cx="160916" cy="112854"/>
            </a:xfrm>
            <a:prstGeom prst="rect">
              <a:avLst/>
            </a:prstGeom>
            <a:solidFill>
              <a:srgbClr val="7C95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8F785C44-34D4-9927-7B6F-F0882E87B9CE}"/>
                </a:ext>
              </a:extLst>
            </p:cNvPr>
            <p:cNvSpPr txBox="1"/>
            <p:nvPr/>
          </p:nvSpPr>
          <p:spPr>
            <a:xfrm>
              <a:off x="375575" y="3415962"/>
              <a:ext cx="118800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Už inštalované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46F1047-95BB-5562-4863-F4CEE4ADCC4D}"/>
                </a:ext>
              </a:extLst>
            </p:cNvPr>
            <p:cNvSpPr/>
            <p:nvPr/>
          </p:nvSpPr>
          <p:spPr>
            <a:xfrm>
              <a:off x="156440" y="3427897"/>
              <a:ext cx="160916" cy="112854"/>
            </a:xfrm>
            <a:prstGeom prst="rect">
              <a:avLst/>
            </a:prstGeom>
            <a:solidFill>
              <a:srgbClr val="C3D9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27DC8C7F-DF16-80F3-D72D-AC3AE81114D7}"/>
              </a:ext>
            </a:extLst>
          </p:cNvPr>
          <p:cNvSpPr txBox="1"/>
          <p:nvPr/>
        </p:nvSpPr>
        <p:spPr>
          <a:xfrm>
            <a:off x="150968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7896F742-EDC7-2751-1DC3-474BB1E333FD}"/>
              </a:ext>
            </a:extLst>
          </p:cNvPr>
          <p:cNvSpPr txBox="1"/>
          <p:nvPr/>
        </p:nvSpPr>
        <p:spPr>
          <a:xfrm>
            <a:off x="216805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7007A08A-6DE9-3610-066C-D2CFD1C90F6C}"/>
              </a:ext>
            </a:extLst>
          </p:cNvPr>
          <p:cNvSpPr txBox="1"/>
          <p:nvPr/>
        </p:nvSpPr>
        <p:spPr>
          <a:xfrm>
            <a:off x="249723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5A53E205-B38F-3D66-1055-201CA0C0B541}"/>
              </a:ext>
            </a:extLst>
          </p:cNvPr>
          <p:cNvSpPr txBox="1"/>
          <p:nvPr/>
        </p:nvSpPr>
        <p:spPr>
          <a:xfrm>
            <a:off x="282641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9DCB03A6-DDB7-0304-6397-60F38C794BDD}"/>
              </a:ext>
            </a:extLst>
          </p:cNvPr>
          <p:cNvSpPr txBox="1"/>
          <p:nvPr/>
        </p:nvSpPr>
        <p:spPr>
          <a:xfrm>
            <a:off x="315560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3EA534F4-7DBE-74F7-BBAF-0AD7D46DADC8}"/>
              </a:ext>
            </a:extLst>
          </p:cNvPr>
          <p:cNvSpPr txBox="1"/>
          <p:nvPr/>
        </p:nvSpPr>
        <p:spPr>
          <a:xfrm>
            <a:off x="348478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6150ADC6-02BF-1C1A-8AC6-C11E3F59B3DF}"/>
              </a:ext>
            </a:extLst>
          </p:cNvPr>
          <p:cNvSpPr txBox="1"/>
          <p:nvPr/>
        </p:nvSpPr>
        <p:spPr>
          <a:xfrm>
            <a:off x="183886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FECEDDF5-035E-80CE-D118-35FCD18BDCE2}"/>
              </a:ext>
            </a:extLst>
          </p:cNvPr>
          <p:cNvSpPr txBox="1"/>
          <p:nvPr/>
        </p:nvSpPr>
        <p:spPr>
          <a:xfrm>
            <a:off x="381396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57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E43D1472-91A9-20EB-922F-D4F59F24666D}"/>
              </a:ext>
            </a:extLst>
          </p:cNvPr>
          <p:cNvSpPr txBox="1"/>
          <p:nvPr/>
        </p:nvSpPr>
        <p:spPr>
          <a:xfrm>
            <a:off x="414315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CA8DF2DB-B8B9-32EC-560A-C7A98DFC6A96}"/>
              </a:ext>
            </a:extLst>
          </p:cNvPr>
          <p:cNvSpPr txBox="1"/>
          <p:nvPr/>
        </p:nvSpPr>
        <p:spPr>
          <a:xfrm>
            <a:off x="447233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21370D84-6786-EF62-8ADC-6021F874FBBD}"/>
              </a:ext>
            </a:extLst>
          </p:cNvPr>
          <p:cNvSpPr txBox="1"/>
          <p:nvPr/>
        </p:nvSpPr>
        <p:spPr>
          <a:xfrm>
            <a:off x="480151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82CEF55-55B4-7E89-1B4B-538FEE12F31E}"/>
              </a:ext>
            </a:extLst>
          </p:cNvPr>
          <p:cNvSpPr txBox="1"/>
          <p:nvPr/>
        </p:nvSpPr>
        <p:spPr>
          <a:xfrm>
            <a:off x="513070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57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931A0586-FA67-7AB5-2284-CD0EA6DE1534}"/>
              </a:ext>
            </a:extLst>
          </p:cNvPr>
          <p:cNvSpPr txBox="1"/>
          <p:nvPr/>
        </p:nvSpPr>
        <p:spPr>
          <a:xfrm>
            <a:off x="545988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4ED96145-94FC-5005-E37A-A7C3C25EC231}"/>
              </a:ext>
            </a:extLst>
          </p:cNvPr>
          <p:cNvSpPr txBox="1"/>
          <p:nvPr/>
        </p:nvSpPr>
        <p:spPr>
          <a:xfrm>
            <a:off x="5789067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DCDC2DF8-2555-CB58-8B3C-80A9DA91B75A}"/>
              </a:ext>
            </a:extLst>
          </p:cNvPr>
          <p:cNvSpPr txBox="1"/>
          <p:nvPr/>
        </p:nvSpPr>
        <p:spPr>
          <a:xfrm>
            <a:off x="6118250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C41B7553-0C75-97D4-C899-C20C80827E20}"/>
              </a:ext>
            </a:extLst>
          </p:cNvPr>
          <p:cNvSpPr txBox="1"/>
          <p:nvPr/>
        </p:nvSpPr>
        <p:spPr>
          <a:xfrm>
            <a:off x="6447433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3E575494-838D-FD34-A352-FD4F7BC0937E}"/>
              </a:ext>
            </a:extLst>
          </p:cNvPr>
          <p:cNvSpPr txBox="1"/>
          <p:nvPr/>
        </p:nvSpPr>
        <p:spPr>
          <a:xfrm>
            <a:off x="6776617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4D440527-1E07-3CDE-120B-B2155F439029}"/>
              </a:ext>
            </a:extLst>
          </p:cNvPr>
          <p:cNvSpPr txBox="1"/>
          <p:nvPr/>
        </p:nvSpPr>
        <p:spPr>
          <a:xfrm>
            <a:off x="7105800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0C8307D1-D79E-FF82-EAAF-70988ED5009D}"/>
              </a:ext>
            </a:extLst>
          </p:cNvPr>
          <p:cNvSpPr txBox="1"/>
          <p:nvPr/>
        </p:nvSpPr>
        <p:spPr>
          <a:xfrm>
            <a:off x="7434983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852F3567-9843-5716-CCBF-AC7DC0A0A3D2}"/>
              </a:ext>
            </a:extLst>
          </p:cNvPr>
          <p:cNvSpPr txBox="1"/>
          <p:nvPr/>
        </p:nvSpPr>
        <p:spPr>
          <a:xfrm>
            <a:off x="776416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28A70381-C897-067D-C535-D04C05BA55E8}"/>
              </a:ext>
            </a:extLst>
          </p:cNvPr>
          <p:cNvSpPr txBox="1"/>
          <p:nvPr/>
        </p:nvSpPr>
        <p:spPr>
          <a:xfrm>
            <a:off x="809334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25CABF30-62AF-6D98-479C-8CBB3F0F47BF}"/>
              </a:ext>
            </a:extLst>
          </p:cNvPr>
          <p:cNvSpPr txBox="1"/>
          <p:nvPr/>
        </p:nvSpPr>
        <p:spPr>
          <a:xfrm>
            <a:off x="842253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CA811F59-F76B-B300-08A2-67009767C202}"/>
              </a:ext>
            </a:extLst>
          </p:cNvPr>
          <p:cNvSpPr txBox="1"/>
          <p:nvPr/>
        </p:nvSpPr>
        <p:spPr>
          <a:xfrm>
            <a:off x="875171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02A59AA7-1654-D8BC-1949-5EDCDDA80460}"/>
              </a:ext>
            </a:extLst>
          </p:cNvPr>
          <p:cNvSpPr txBox="1"/>
          <p:nvPr/>
        </p:nvSpPr>
        <p:spPr>
          <a:xfrm>
            <a:off x="908089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2A139085-379D-B408-5758-02DFA7C262FF}"/>
              </a:ext>
            </a:extLst>
          </p:cNvPr>
          <p:cNvSpPr txBox="1"/>
          <p:nvPr/>
        </p:nvSpPr>
        <p:spPr>
          <a:xfrm>
            <a:off x="941008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7EC3C62B-2389-EED8-8002-9FF181A48369}"/>
              </a:ext>
            </a:extLst>
          </p:cNvPr>
          <p:cNvSpPr txBox="1"/>
          <p:nvPr/>
        </p:nvSpPr>
        <p:spPr>
          <a:xfrm>
            <a:off x="973926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56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2ACF8883-0EFC-2648-9872-5BBF69B25FA9}"/>
              </a:ext>
            </a:extLst>
          </p:cNvPr>
          <p:cNvSpPr txBox="1"/>
          <p:nvPr/>
        </p:nvSpPr>
        <p:spPr>
          <a:xfrm>
            <a:off x="1006844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BD5132A4-1E79-BADA-BF88-E23C5E2E9A9F}"/>
              </a:ext>
            </a:extLst>
          </p:cNvPr>
          <p:cNvSpPr txBox="1"/>
          <p:nvPr/>
        </p:nvSpPr>
        <p:spPr>
          <a:xfrm>
            <a:off x="1039763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51F19CF1-77DD-185D-F08C-57941060DFE5}"/>
              </a:ext>
            </a:extLst>
          </p:cNvPr>
          <p:cNvSpPr txBox="1"/>
          <p:nvPr/>
        </p:nvSpPr>
        <p:spPr>
          <a:xfrm>
            <a:off x="1072681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52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0F8DA21C-9ED0-B425-AFC8-01FE60A3CFA4}"/>
              </a:ext>
            </a:extLst>
          </p:cNvPr>
          <p:cNvSpPr txBox="1"/>
          <p:nvPr/>
        </p:nvSpPr>
        <p:spPr>
          <a:xfrm>
            <a:off x="1105599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C8FFF199-CCEE-DC53-7527-5EAA55CF2277}"/>
              </a:ext>
            </a:extLst>
          </p:cNvPr>
          <p:cNvSpPr txBox="1"/>
          <p:nvPr/>
        </p:nvSpPr>
        <p:spPr>
          <a:xfrm>
            <a:off x="1138518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4" name="ZoneTexte Slide">
            <a:extLst>
              <a:ext uri="{FF2B5EF4-FFF2-40B4-BE49-F238E27FC236}">
                <a16:creationId xmlns:a16="http://schemas.microsoft.com/office/drawing/2014/main" id="{AAFDAB9B-C157-19AC-FBA9-820FCD8AC019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52 %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zvažujú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priestoroch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nainštalovalo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nabíjacie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body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priestoroch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12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mesiacoch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ous-titre 34">
            <a:extLst>
              <a:ext uri="{FF2B5EF4-FFF2-40B4-BE49-F238E27FC236}">
                <a16:creationId xmlns:a16="http://schemas.microsoft.com/office/drawing/2014/main" id="{BA520330-7DB7-000A-4FB9-A8591F4EF75C}"/>
              </a:ext>
            </a:extLst>
          </p:cNvPr>
          <p:cNvSpPr txBox="1">
            <a:spLocks/>
          </p:cNvSpPr>
          <p:nvPr/>
        </p:nvSpPr>
        <p:spPr>
          <a:xfrm>
            <a:off x="376922" y="132337"/>
            <a:ext cx="6911183" cy="278010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inštalácia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nabíjacích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staníc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v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priestoroch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spoločnosti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9FB7DE15-6D18-A1BA-0313-3353B9BD9E25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F79E9EBE-6A81-D4D0-DC24-E71D29A4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224ED22D-5F2D-835A-D84D-D6370BA7F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5826B8B2-0AC6-C698-103B-63D6FED77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DAB55DD3-3CAF-4D45-599C-6EA994EB1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6F635F4F-0919-7F64-D945-86DAF8B9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78768A7E-2F8C-0CE1-D253-D2660570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5CC5ED62-E558-D545-EBBB-0C7B8D69E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108" name="Image 107">
              <a:extLst>
                <a:ext uri="{FF2B5EF4-FFF2-40B4-BE49-F238E27FC236}">
                  <a16:creationId xmlns:a16="http://schemas.microsoft.com/office/drawing/2014/main" id="{00BB5580-3835-353D-3479-01955742C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664A1518-A25D-5DCB-5D57-31F61C71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110" name="Image 109">
              <a:extLst>
                <a:ext uri="{FF2B5EF4-FFF2-40B4-BE49-F238E27FC236}">
                  <a16:creationId xmlns:a16="http://schemas.microsoft.com/office/drawing/2014/main" id="{5A42F848-4120-6C1E-B2DA-2E0060A0A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37F1B60B-A9E8-E568-08C2-ECED77557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112" name="Image 111">
              <a:extLst>
                <a:ext uri="{FF2B5EF4-FFF2-40B4-BE49-F238E27FC236}">
                  <a16:creationId xmlns:a16="http://schemas.microsoft.com/office/drawing/2014/main" id="{4D62BCDE-C95E-9FE8-8E28-94140B046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D4E93D2F-2BD1-BA1C-B128-2B09957B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114" name="Image 113">
              <a:extLst>
                <a:ext uri="{FF2B5EF4-FFF2-40B4-BE49-F238E27FC236}">
                  <a16:creationId xmlns:a16="http://schemas.microsoft.com/office/drawing/2014/main" id="{DDCA6234-98FE-30F6-BA43-9AEE6D8AB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115" name="Image 114">
              <a:extLst>
                <a:ext uri="{FF2B5EF4-FFF2-40B4-BE49-F238E27FC236}">
                  <a16:creationId xmlns:a16="http://schemas.microsoft.com/office/drawing/2014/main" id="{027DAEC1-80BC-57F1-4369-AE8E20AAB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116" name="Picture 82" descr="globe ">
              <a:extLst>
                <a:ext uri="{FF2B5EF4-FFF2-40B4-BE49-F238E27FC236}">
                  <a16:creationId xmlns:a16="http://schemas.microsoft.com/office/drawing/2014/main" id="{C3F2CFE8-A2EA-9177-9B52-8184AB3EEF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28F02670-817A-C2E3-6570-6B93DA3DB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118" name="Image 117">
              <a:extLst>
                <a:ext uri="{FF2B5EF4-FFF2-40B4-BE49-F238E27FC236}">
                  <a16:creationId xmlns:a16="http://schemas.microsoft.com/office/drawing/2014/main" id="{C73078C6-2347-2881-8C70-472C80DE3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68DDB0C5-BB9E-16EB-403B-AF0B38816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8A8B55B9-7A9A-DD5E-FD8F-CC0B177B4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1055FE16-73B1-4555-4DED-996A4E151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C88D4138-4003-972D-C5F1-0D436B1D7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05DFB063-B49C-C524-D83E-12DABCC2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74A404DA-8C15-908E-0BAC-6A4E5D51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8A1811A0-AA11-5895-6539-D52078BBE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142" name="Image 141">
              <a:extLst>
                <a:ext uri="{FF2B5EF4-FFF2-40B4-BE49-F238E27FC236}">
                  <a16:creationId xmlns:a16="http://schemas.microsoft.com/office/drawing/2014/main" id="{D73B54F9-D96B-09CE-89BC-DD72DC620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12DEEAAA-4E62-7C40-2130-16415C4D3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144" name="Image 143">
              <a:extLst>
                <a:ext uri="{FF2B5EF4-FFF2-40B4-BE49-F238E27FC236}">
                  <a16:creationId xmlns:a16="http://schemas.microsoft.com/office/drawing/2014/main" id="{EF257A39-FF44-218D-215F-8FE34FAE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0034FA84-C1CD-EF82-E30A-69E129EE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9F2E9D94-2025-41AA-3402-57522A1A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C3229A3C-9942-7C00-DDF9-2A4549B66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00E3A2-88F7-B826-ABE4-71B77585AF5B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03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88C7B-24F4-4EC3-DE41-6BBB8F07512A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35D4CB4-E332-E5BC-9EEE-CA6901F15887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graphicFrame>
        <p:nvGraphicFramePr>
          <p:cNvPr id="12" name="Ignore">
            <a:extLst>
              <a:ext uri="{FF2B5EF4-FFF2-40B4-BE49-F238E27FC236}">
                <a16:creationId xmlns:a16="http://schemas.microsoft.com/office/drawing/2014/main" id="{0CD885B1-2B8B-0844-BFD6-7508D2A251AD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sp>
        <p:nvSpPr>
          <p:cNvPr id="121" name="Rectangle: Top Corners Rounded 20">
            <a:extLst>
              <a:ext uri="{FF2B5EF4-FFF2-40B4-BE49-F238E27FC236}">
                <a16:creationId xmlns:a16="http://schemas.microsoft.com/office/drawing/2014/main" id="{EB26BA75-F0B7-F59D-6FDC-7170C5FC4ACC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ous-titre 34">
            <a:extLst>
              <a:ext uri="{FF2B5EF4-FFF2-40B4-BE49-F238E27FC236}">
                <a16:creationId xmlns:a16="http://schemas.microsoft.com/office/drawing/2014/main" id="{B2AF3DDB-21DC-D884-E19A-A07F75468158}"/>
              </a:ext>
            </a:extLst>
          </p:cNvPr>
          <p:cNvSpPr txBox="1">
            <a:spLocks/>
          </p:cNvSpPr>
          <p:nvPr/>
        </p:nvSpPr>
        <p:spPr>
          <a:xfrm>
            <a:off x="262622" y="132337"/>
            <a:ext cx="7161868" cy="31945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Podpora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inštalácie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nabíjacích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STANÍC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doma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15" name="ZoneTexte 77">
            <a:extLst>
              <a:ext uri="{FF2B5EF4-FFF2-40B4-BE49-F238E27FC236}">
                <a16:creationId xmlns:a16="http://schemas.microsoft.com/office/drawing/2014/main" id="{8F2290E1-5F41-46D3-DB13-760DF4214C40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8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PC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+ LCVS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highlight>
                <a:srgbClr val="0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16" name="Graphique 305">
            <a:extLst>
              <a:ext uri="{FF2B5EF4-FFF2-40B4-BE49-F238E27FC236}">
                <a16:creationId xmlns:a16="http://schemas.microsoft.com/office/drawing/2014/main" id="{C53839F6-0DB0-58C5-CAD7-9B1E72FC0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17" name="Graphique 2">
            <a:extLst>
              <a:ext uri="{FF2B5EF4-FFF2-40B4-BE49-F238E27FC236}">
                <a16:creationId xmlns:a16="http://schemas.microsoft.com/office/drawing/2014/main" id="{1DD617E9-BAA2-FA79-3134-D91F74B78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1FBEC45-EB39-B8B3-44A3-AB540E2750CE}"/>
              </a:ext>
            </a:extLst>
          </p:cNvPr>
          <p:cNvSpPr/>
          <p:nvPr/>
        </p:nvSpPr>
        <p:spPr>
          <a:xfrm>
            <a:off x="441212" y="5877965"/>
            <a:ext cx="819694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Pokiaľ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ide 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domáce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podporuje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vodičov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inštalácii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domácich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nabíjacích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staníc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plánuje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12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mesiacoch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nabíjaním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doma</a:t>
            </a:r>
            <a:endParaRPr lang="en-GB" sz="800" kern="0" dirty="0">
              <a:solidFill>
                <a:srgbClr val="FFFFFF">
                  <a:lumMod val="50000"/>
                </a:srgbClr>
              </a:solidFill>
              <a:latin typeface="BNPP Sans Light" panose="02000503020000020004" charset="0"/>
            </a:endParaRPr>
          </a:p>
        </p:txBody>
      </p:sp>
      <p:graphicFrame>
        <p:nvGraphicFramePr>
          <p:cNvPr id="134" name="Graphique Slide">
            <a:extLst>
              <a:ext uri="{FF2B5EF4-FFF2-40B4-BE49-F238E27FC236}">
                <a16:creationId xmlns:a16="http://schemas.microsoft.com/office/drawing/2014/main" id="{E9DD8168-6E39-F1DB-1AA9-C17CA489AD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7670837"/>
              </p:ext>
            </p:extLst>
          </p:nvPr>
        </p:nvGraphicFramePr>
        <p:xfrm>
          <a:off x="1562905" y="2751391"/>
          <a:ext cx="10481601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5" name="ZoneTexte 20">
            <a:extLst>
              <a:ext uri="{FF2B5EF4-FFF2-40B4-BE49-F238E27FC236}">
                <a16:creationId xmlns:a16="http://schemas.microsoft.com/office/drawing/2014/main" id="{A6B5598E-105E-03AC-9DEA-EE82197E3E6C}"/>
              </a:ext>
            </a:extLst>
          </p:cNvPr>
          <p:cNvSpPr txBox="1"/>
          <p:nvPr/>
        </p:nvSpPr>
        <p:spPr>
          <a:xfrm>
            <a:off x="-87549" y="2365831"/>
            <a:ext cx="156201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nainštalované</a:t>
            </a:r>
            <a:r>
              <a:rPr lang="en-US" sz="11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</a:t>
            </a:r>
            <a:r>
              <a:rPr lang="sk-SK" sz="11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važuje</a:t>
            </a:r>
            <a:r>
              <a:rPr lang="en-US" sz="11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12 </a:t>
            </a:r>
            <a:r>
              <a:rPr lang="en-US" sz="1100" b="1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mesiacoch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Sans" panose="02000000000000000000" pitchFamily="2" charset="0"/>
            </a:endParaRPr>
          </a:p>
        </p:txBody>
      </p: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C6AA835A-48EE-C787-6DB9-0AB00A417DBF}"/>
              </a:ext>
            </a:extLst>
          </p:cNvPr>
          <p:cNvGrpSpPr/>
          <p:nvPr/>
        </p:nvGrpSpPr>
        <p:grpSpPr>
          <a:xfrm>
            <a:off x="156440" y="3057949"/>
            <a:ext cx="1407135" cy="700571"/>
            <a:chOff x="156440" y="3057949"/>
            <a:chExt cx="1407135" cy="700571"/>
          </a:xfrm>
        </p:grpSpPr>
        <p:sp>
          <p:nvSpPr>
            <p:cNvPr id="137" name="ZoneTexte 43">
              <a:extLst>
                <a:ext uri="{FF2B5EF4-FFF2-40B4-BE49-F238E27FC236}">
                  <a16:creationId xmlns:a16="http://schemas.microsoft.com/office/drawing/2014/main" id="{681E9ED3-31D7-8AE2-EE5B-83F22A1B67D2}"/>
                </a:ext>
              </a:extLst>
            </p:cNvPr>
            <p:cNvSpPr txBox="1"/>
            <p:nvPr/>
          </p:nvSpPr>
          <p:spPr>
            <a:xfrm>
              <a:off x="375575" y="3057949"/>
              <a:ext cx="1188000" cy="484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Uvažuje v najbližších 12 mesiacoch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CE751AB-772C-34B2-5E7B-BC4867851905}"/>
                </a:ext>
              </a:extLst>
            </p:cNvPr>
            <p:cNvSpPr/>
            <p:nvPr/>
          </p:nvSpPr>
          <p:spPr>
            <a:xfrm>
              <a:off x="156440" y="3218356"/>
              <a:ext cx="160916" cy="112854"/>
            </a:xfrm>
            <a:prstGeom prst="rect">
              <a:avLst/>
            </a:prstGeom>
            <a:solidFill>
              <a:srgbClr val="7C95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A3C213C3-DB13-0532-6DBD-71346F82B8CC}"/>
                </a:ext>
              </a:extLst>
            </p:cNvPr>
            <p:cNvSpPr txBox="1"/>
            <p:nvPr/>
          </p:nvSpPr>
          <p:spPr>
            <a:xfrm>
              <a:off x="375575" y="3596937"/>
              <a:ext cx="118800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Už inštalované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3E48186-A1B2-BF6B-150E-5E308C2FBC6C}"/>
                </a:ext>
              </a:extLst>
            </p:cNvPr>
            <p:cNvSpPr/>
            <p:nvPr/>
          </p:nvSpPr>
          <p:spPr>
            <a:xfrm>
              <a:off x="156440" y="3608872"/>
              <a:ext cx="160916" cy="112854"/>
            </a:xfrm>
            <a:prstGeom prst="rect">
              <a:avLst/>
            </a:prstGeom>
            <a:solidFill>
              <a:srgbClr val="C3D9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</p:grpSp>
      <p:sp>
        <p:nvSpPr>
          <p:cNvPr id="142" name="ZoneTexte 141">
            <a:extLst>
              <a:ext uri="{FF2B5EF4-FFF2-40B4-BE49-F238E27FC236}">
                <a16:creationId xmlns:a16="http://schemas.microsoft.com/office/drawing/2014/main" id="{C2F3154D-E15C-0378-4B21-B842B43F5A36}"/>
              </a:ext>
            </a:extLst>
          </p:cNvPr>
          <p:cNvSpPr txBox="1"/>
          <p:nvPr/>
        </p:nvSpPr>
        <p:spPr>
          <a:xfrm>
            <a:off x="150968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E94EA1C6-A4B4-FE01-78AD-6E82DC4B8E3C}"/>
              </a:ext>
            </a:extLst>
          </p:cNvPr>
          <p:cNvSpPr txBox="1"/>
          <p:nvPr/>
        </p:nvSpPr>
        <p:spPr>
          <a:xfrm>
            <a:off x="216805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580C8DD0-D57E-A478-AF41-28706DB51DF1}"/>
              </a:ext>
            </a:extLst>
          </p:cNvPr>
          <p:cNvSpPr txBox="1"/>
          <p:nvPr/>
        </p:nvSpPr>
        <p:spPr>
          <a:xfrm>
            <a:off x="249723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98D50ADA-5F7D-4CB4-A7FD-E743A11520C3}"/>
              </a:ext>
            </a:extLst>
          </p:cNvPr>
          <p:cNvSpPr txBox="1"/>
          <p:nvPr/>
        </p:nvSpPr>
        <p:spPr>
          <a:xfrm>
            <a:off x="282641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4520067F-06CD-FAFE-5C41-7E358438CA44}"/>
              </a:ext>
            </a:extLst>
          </p:cNvPr>
          <p:cNvSpPr txBox="1"/>
          <p:nvPr/>
        </p:nvSpPr>
        <p:spPr>
          <a:xfrm>
            <a:off x="315560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F54F1C7F-866D-5FC6-37DC-0433C9B9065F}"/>
              </a:ext>
            </a:extLst>
          </p:cNvPr>
          <p:cNvSpPr txBox="1"/>
          <p:nvPr/>
        </p:nvSpPr>
        <p:spPr>
          <a:xfrm>
            <a:off x="348478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A6E71BE2-708F-B7AB-40D2-972A6A61FCDC}"/>
              </a:ext>
            </a:extLst>
          </p:cNvPr>
          <p:cNvSpPr txBox="1"/>
          <p:nvPr/>
        </p:nvSpPr>
        <p:spPr>
          <a:xfrm>
            <a:off x="183886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0205BE54-C25D-9744-B361-92B51B7DF98E}"/>
              </a:ext>
            </a:extLst>
          </p:cNvPr>
          <p:cNvSpPr txBox="1"/>
          <p:nvPr/>
        </p:nvSpPr>
        <p:spPr>
          <a:xfrm>
            <a:off x="381396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ACFAA8F1-2A8F-5021-0CAB-222B3B580C9F}"/>
              </a:ext>
            </a:extLst>
          </p:cNvPr>
          <p:cNvSpPr txBox="1"/>
          <p:nvPr/>
        </p:nvSpPr>
        <p:spPr>
          <a:xfrm>
            <a:off x="414315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E160539E-9451-DD0A-1482-E2687912009B}"/>
              </a:ext>
            </a:extLst>
          </p:cNvPr>
          <p:cNvSpPr txBox="1"/>
          <p:nvPr/>
        </p:nvSpPr>
        <p:spPr>
          <a:xfrm>
            <a:off x="447233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454C15F7-807D-E60C-558F-0ECB2F9B5011}"/>
              </a:ext>
            </a:extLst>
          </p:cNvPr>
          <p:cNvSpPr txBox="1"/>
          <p:nvPr/>
        </p:nvSpPr>
        <p:spPr>
          <a:xfrm>
            <a:off x="480151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50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2EA010A4-87DC-3545-202D-FE6A7C90B157}"/>
              </a:ext>
            </a:extLst>
          </p:cNvPr>
          <p:cNvSpPr txBox="1"/>
          <p:nvPr/>
        </p:nvSpPr>
        <p:spPr>
          <a:xfrm>
            <a:off x="513070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C46F3F42-313E-409D-51E3-068024A09ADE}"/>
              </a:ext>
            </a:extLst>
          </p:cNvPr>
          <p:cNvSpPr txBox="1"/>
          <p:nvPr/>
        </p:nvSpPr>
        <p:spPr>
          <a:xfrm>
            <a:off x="545988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CE38D7C3-64FC-6823-22CE-32B4BCA7572F}"/>
              </a:ext>
            </a:extLst>
          </p:cNvPr>
          <p:cNvSpPr txBox="1"/>
          <p:nvPr/>
        </p:nvSpPr>
        <p:spPr>
          <a:xfrm>
            <a:off x="5789067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0A694177-48CA-B2B4-AEE2-472EA2FA6772}"/>
              </a:ext>
            </a:extLst>
          </p:cNvPr>
          <p:cNvSpPr txBox="1"/>
          <p:nvPr/>
        </p:nvSpPr>
        <p:spPr>
          <a:xfrm>
            <a:off x="6118250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611C94A9-27CB-0688-4C18-C2B8046F3FF2}"/>
              </a:ext>
            </a:extLst>
          </p:cNvPr>
          <p:cNvSpPr txBox="1"/>
          <p:nvPr/>
        </p:nvSpPr>
        <p:spPr>
          <a:xfrm>
            <a:off x="6447433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CAC638DB-3BDB-91C3-E383-36A9A5E912EC}"/>
              </a:ext>
            </a:extLst>
          </p:cNvPr>
          <p:cNvSpPr txBox="1"/>
          <p:nvPr/>
        </p:nvSpPr>
        <p:spPr>
          <a:xfrm>
            <a:off x="6776617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CE0D9FCF-0C99-F572-A3A6-DF6E27D8855F}"/>
              </a:ext>
            </a:extLst>
          </p:cNvPr>
          <p:cNvSpPr txBox="1"/>
          <p:nvPr/>
        </p:nvSpPr>
        <p:spPr>
          <a:xfrm>
            <a:off x="7105800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0" name="ZoneTexte 159">
            <a:extLst>
              <a:ext uri="{FF2B5EF4-FFF2-40B4-BE49-F238E27FC236}">
                <a16:creationId xmlns:a16="http://schemas.microsoft.com/office/drawing/2014/main" id="{4573EFD6-1CC6-7C8D-DF99-533AF6DCB761}"/>
              </a:ext>
            </a:extLst>
          </p:cNvPr>
          <p:cNvSpPr txBox="1"/>
          <p:nvPr/>
        </p:nvSpPr>
        <p:spPr>
          <a:xfrm>
            <a:off x="7434983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3B9D2079-8998-06DD-075C-DCD55B8733DB}"/>
              </a:ext>
            </a:extLst>
          </p:cNvPr>
          <p:cNvSpPr txBox="1"/>
          <p:nvPr/>
        </p:nvSpPr>
        <p:spPr>
          <a:xfrm>
            <a:off x="776416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54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895DFD69-6223-5051-08B0-2BC3B560BBFF}"/>
              </a:ext>
            </a:extLst>
          </p:cNvPr>
          <p:cNvSpPr txBox="1"/>
          <p:nvPr/>
        </p:nvSpPr>
        <p:spPr>
          <a:xfrm>
            <a:off x="809334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49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9E08E84D-7D66-6FF4-C62D-8EDCCD69B156}"/>
              </a:ext>
            </a:extLst>
          </p:cNvPr>
          <p:cNvSpPr txBox="1"/>
          <p:nvPr/>
        </p:nvSpPr>
        <p:spPr>
          <a:xfrm>
            <a:off x="842253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47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320FC086-6679-06CB-56BA-DB354EC32C94}"/>
              </a:ext>
            </a:extLst>
          </p:cNvPr>
          <p:cNvSpPr txBox="1"/>
          <p:nvPr/>
        </p:nvSpPr>
        <p:spPr>
          <a:xfrm>
            <a:off x="875171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41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5" name="ZoneTexte 164">
            <a:extLst>
              <a:ext uri="{FF2B5EF4-FFF2-40B4-BE49-F238E27FC236}">
                <a16:creationId xmlns:a16="http://schemas.microsoft.com/office/drawing/2014/main" id="{D71D2BC9-44AE-63C3-B50C-6B79AC7A0993}"/>
              </a:ext>
            </a:extLst>
          </p:cNvPr>
          <p:cNvSpPr txBox="1"/>
          <p:nvPr/>
        </p:nvSpPr>
        <p:spPr>
          <a:xfrm>
            <a:off x="908089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EA7C5061-06FA-C77E-18FE-AFE9076B0413}"/>
              </a:ext>
            </a:extLst>
          </p:cNvPr>
          <p:cNvSpPr txBox="1"/>
          <p:nvPr/>
        </p:nvSpPr>
        <p:spPr>
          <a:xfrm>
            <a:off x="941008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7" name="ZoneTexte 166">
            <a:extLst>
              <a:ext uri="{FF2B5EF4-FFF2-40B4-BE49-F238E27FC236}">
                <a16:creationId xmlns:a16="http://schemas.microsoft.com/office/drawing/2014/main" id="{779DA246-609A-36F4-7628-1692C8A0C936}"/>
              </a:ext>
            </a:extLst>
          </p:cNvPr>
          <p:cNvSpPr txBox="1"/>
          <p:nvPr/>
        </p:nvSpPr>
        <p:spPr>
          <a:xfrm>
            <a:off x="973926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8" name="ZoneTexte 167">
            <a:extLst>
              <a:ext uri="{FF2B5EF4-FFF2-40B4-BE49-F238E27FC236}">
                <a16:creationId xmlns:a16="http://schemas.microsoft.com/office/drawing/2014/main" id="{E98C9DE1-9738-76AE-2CD5-B50A64820385}"/>
              </a:ext>
            </a:extLst>
          </p:cNvPr>
          <p:cNvSpPr txBox="1"/>
          <p:nvPr/>
        </p:nvSpPr>
        <p:spPr>
          <a:xfrm>
            <a:off x="1006844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BEBD560A-9B78-5251-B003-C1EAA18AF6D2}"/>
              </a:ext>
            </a:extLst>
          </p:cNvPr>
          <p:cNvSpPr txBox="1"/>
          <p:nvPr/>
        </p:nvSpPr>
        <p:spPr>
          <a:xfrm>
            <a:off x="1039763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48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70" name="ZoneTexte 169">
            <a:extLst>
              <a:ext uri="{FF2B5EF4-FFF2-40B4-BE49-F238E27FC236}">
                <a16:creationId xmlns:a16="http://schemas.microsoft.com/office/drawing/2014/main" id="{3A80DC27-6197-13E2-D8E2-7495BA3C06E1}"/>
              </a:ext>
            </a:extLst>
          </p:cNvPr>
          <p:cNvSpPr txBox="1"/>
          <p:nvPr/>
        </p:nvSpPr>
        <p:spPr>
          <a:xfrm>
            <a:off x="1072681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53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D152ED16-47F5-DD20-1131-12D91A76291A}"/>
              </a:ext>
            </a:extLst>
          </p:cNvPr>
          <p:cNvSpPr txBox="1"/>
          <p:nvPr/>
        </p:nvSpPr>
        <p:spPr>
          <a:xfrm>
            <a:off x="1105599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65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72" name="ZoneTexte 171">
            <a:extLst>
              <a:ext uri="{FF2B5EF4-FFF2-40B4-BE49-F238E27FC236}">
                <a16:creationId xmlns:a16="http://schemas.microsoft.com/office/drawing/2014/main" id="{6F5AF39D-CAD2-1ABC-33BF-CE82B234D219}"/>
              </a:ext>
            </a:extLst>
          </p:cNvPr>
          <p:cNvSpPr txBox="1"/>
          <p:nvPr/>
        </p:nvSpPr>
        <p:spPr>
          <a:xfrm>
            <a:off x="1138518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>
                <a:solidFill>
                  <a:schemeClr val="tx1"/>
                </a:solidFill>
                <a:latin typeface="BNPP Sans" panose="02000000000000000000" charset="0"/>
              </a:rPr>
              <a:t>58</a:t>
            </a:r>
            <a:endParaRPr lang="en-US" sz="1050" b="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3" name="ZoneTexte Slide">
            <a:extLst>
              <a:ext uri="{FF2B5EF4-FFF2-40B4-BE49-F238E27FC236}">
                <a16:creationId xmlns:a16="http://schemas.microsoft.com/office/drawing/2014/main" id="{41732D6A-4FE6-E4E6-1A97-C9BA08E6779B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45 %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zvažujú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domáce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nabíjanie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podporuje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vodičov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áut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inštalácii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domácich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nabíjacích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staníc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12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mesiacoch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EA14EFD-CF9B-3109-6A99-1285570DF3EF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F30B80FA-EFD9-398A-AC12-81088965B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1DAF834C-1E03-5354-ADC0-E7881AEF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66D00050-372D-E58C-F295-C0307019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ABB605B8-E95A-AEB2-DBD2-F90D0A0F5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C71316D1-0632-45B5-A111-B38C7BA7D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B0C89497-16B6-C91E-8582-8057AEB1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D7E345E-96FD-374B-055F-9C0B8144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FB41226B-3616-155E-37E7-E02B633C1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CB02962A-7998-0E4F-635F-16FC6FF1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958ACC80-F57A-EE8B-0C61-87E56E115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C98B0FB6-43AE-B75B-91FE-77C7B9EF5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FA80820B-6707-DD44-BD5E-53B1DD4D9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BCBB9C2F-21A1-73F7-953A-ACA2D9D10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911E206B-B57A-8184-E749-17E919F22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82381902-53EA-9546-D993-021375421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59" name="Picture 82" descr="globe ">
              <a:extLst>
                <a:ext uri="{FF2B5EF4-FFF2-40B4-BE49-F238E27FC236}">
                  <a16:creationId xmlns:a16="http://schemas.microsoft.com/office/drawing/2014/main" id="{4A684761-3C59-DB56-F97F-688B368EFA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9E06B842-6245-3F70-5F8C-737E23D4D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DF1DBDAF-952E-DDE1-CBC9-0FB014947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29CA439-D237-B282-5BDF-ECD0B202D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6F202F4-7B81-75A4-1E1C-6156D79FC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06EE70C8-AFC7-4153-D1C2-CDFEF25B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909443C-592F-BE7A-5754-EB8E937F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737B2BF8-2AFE-DA44-0C38-F024CB866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FF3E79BD-8341-390C-D643-CAE6DA01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0E086F36-0AEA-F41F-1B5E-7D7342BB7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E6B69B09-F208-517A-B11E-29C86AAF7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212864D9-9304-D63C-08AA-07CCFD8AD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CE5A7306-C23D-89EF-2255-80A636E8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AE7F2931-F5EA-EAE2-E9E6-B9D8A0C90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EC65E3F9-5C94-401B-C5F7-49DB28388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CA70A30B-F583-174A-06D0-01F08FED5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9756498-160F-E262-2F9E-5C572E517B26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98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88C7B-24F4-4EC3-DE41-6BBB8F07512A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35D4CB4-E332-E5BC-9EEE-CA6901F15887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graphicFrame>
        <p:nvGraphicFramePr>
          <p:cNvPr id="12" name="Ignore">
            <a:extLst>
              <a:ext uri="{FF2B5EF4-FFF2-40B4-BE49-F238E27FC236}">
                <a16:creationId xmlns:a16="http://schemas.microsoft.com/office/drawing/2014/main" id="{0CD885B1-2B8B-0844-BFD6-7508D2A251AD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graphicFrame>
        <p:nvGraphicFramePr>
          <p:cNvPr id="85" name="Graphique Slide">
            <a:extLst>
              <a:ext uri="{FF2B5EF4-FFF2-40B4-BE49-F238E27FC236}">
                <a16:creationId xmlns:a16="http://schemas.microsoft.com/office/drawing/2014/main" id="{5DBBF72D-C969-6EFC-9BFB-CDABD05507E9}"/>
              </a:ext>
            </a:extLst>
          </p:cNvPr>
          <p:cNvGraphicFramePr/>
          <p:nvPr/>
        </p:nvGraphicFramePr>
        <p:xfrm>
          <a:off x="1562906" y="2760916"/>
          <a:ext cx="10451886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1" name="Rectangle: Top Corners Rounded 20">
            <a:extLst>
              <a:ext uri="{FF2B5EF4-FFF2-40B4-BE49-F238E27FC236}">
                <a16:creationId xmlns:a16="http://schemas.microsoft.com/office/drawing/2014/main" id="{EB26BA75-F0B7-F59D-6FDC-7170C5FC4ACC}"/>
              </a:ext>
            </a:extLst>
          </p:cNvPr>
          <p:cNvSpPr/>
          <p:nvPr/>
        </p:nvSpPr>
        <p:spPr>
          <a:xfrm rot="5400000">
            <a:off x="3465841" y="-3404146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phique 305">
            <a:extLst>
              <a:ext uri="{FF2B5EF4-FFF2-40B4-BE49-F238E27FC236}">
                <a16:creationId xmlns:a16="http://schemas.microsoft.com/office/drawing/2014/main" id="{0D9BDB1E-4D75-69E2-F2A7-2E3C3D903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sp>
        <p:nvSpPr>
          <p:cNvPr id="5" name="ZoneTexte 77">
            <a:extLst>
              <a:ext uri="{FF2B5EF4-FFF2-40B4-BE49-F238E27FC236}">
                <a16:creationId xmlns:a16="http://schemas.microsoft.com/office/drawing/2014/main" id="{55EFD367-3BCB-190F-6F82-B667D40289D0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8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CARS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highlight>
                <a:srgbClr val="0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1614F-3CF1-F947-5D68-63D88D873D48}"/>
              </a:ext>
            </a:extLst>
          </p:cNvPr>
          <p:cNvSpPr/>
          <p:nvPr/>
        </p:nvSpPr>
        <p:spPr>
          <a:xfrm>
            <a:off x="441213" y="5877965"/>
            <a:ext cx="669700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percento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vášho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automobilov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očakávate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budú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3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roky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elektrické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plug-in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hybridné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hybridné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benzínové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naftové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os. vozidlami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06A2497-063E-9E7E-7569-5FCBC47AA505}"/>
              </a:ext>
            </a:extLst>
          </p:cNvPr>
          <p:cNvGrpSpPr/>
          <p:nvPr/>
        </p:nvGrpSpPr>
        <p:grpSpPr>
          <a:xfrm>
            <a:off x="117385" y="3273736"/>
            <a:ext cx="1635849" cy="1049415"/>
            <a:chOff x="479335" y="3273736"/>
            <a:chExt cx="1635849" cy="10494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8699496-3038-ED57-F921-CC6BF4356B32}"/>
                </a:ext>
              </a:extLst>
            </p:cNvPr>
            <p:cNvSpPr/>
            <p:nvPr/>
          </p:nvSpPr>
          <p:spPr>
            <a:xfrm>
              <a:off x="479335" y="3284065"/>
              <a:ext cx="160916" cy="112854"/>
            </a:xfrm>
            <a:prstGeom prst="rect">
              <a:avLst/>
            </a:prstGeom>
            <a:solidFill>
              <a:srgbClr val="7C95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D10F8A-27DC-C6EA-968B-D031A5937BFE}"/>
                </a:ext>
              </a:extLst>
            </p:cNvPr>
            <p:cNvSpPr/>
            <p:nvPr/>
          </p:nvSpPr>
          <p:spPr>
            <a:xfrm>
              <a:off x="481114" y="3493606"/>
              <a:ext cx="160916" cy="112854"/>
            </a:xfrm>
            <a:prstGeom prst="rect">
              <a:avLst/>
            </a:prstGeom>
            <a:solidFill>
              <a:srgbClr val="A3C4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AD5E1E-9666-E728-BD26-74F90B29A07D}"/>
                </a:ext>
              </a:extLst>
            </p:cNvPr>
            <p:cNvSpPr/>
            <p:nvPr/>
          </p:nvSpPr>
          <p:spPr>
            <a:xfrm>
              <a:off x="481114" y="3703148"/>
              <a:ext cx="160916" cy="112854"/>
            </a:xfrm>
            <a:prstGeom prst="rect">
              <a:avLst/>
            </a:prstGeom>
            <a:solidFill>
              <a:srgbClr val="C3D9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EFBC0A2-D0FB-4023-7D7C-8E69F7AFFECB}"/>
                </a:ext>
              </a:extLst>
            </p:cNvPr>
            <p:cNvSpPr/>
            <p:nvPr/>
          </p:nvSpPr>
          <p:spPr>
            <a:xfrm>
              <a:off x="481114" y="3912698"/>
              <a:ext cx="160916" cy="112854"/>
            </a:xfrm>
            <a:prstGeom prst="rect">
              <a:avLst/>
            </a:prstGeom>
            <a:solidFill>
              <a:srgbClr val="D4E4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A148FDC3-AA81-DF3C-691C-A49A253B4715}"/>
                </a:ext>
              </a:extLst>
            </p:cNvPr>
            <p:cNvGrpSpPr/>
            <p:nvPr/>
          </p:nvGrpSpPr>
          <p:grpSpPr>
            <a:xfrm>
              <a:off x="710124" y="3273736"/>
              <a:ext cx="1405060" cy="1049415"/>
              <a:chOff x="814297" y="3208027"/>
              <a:chExt cx="1405060" cy="1049415"/>
            </a:xfrm>
          </p:grpSpPr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62573F9-70A9-F89C-F9A6-129CAF8C2DDA}"/>
                  </a:ext>
                </a:extLst>
              </p:cNvPr>
              <p:cNvSpPr txBox="1"/>
              <p:nvPr/>
            </p:nvSpPr>
            <p:spPr>
              <a:xfrm>
                <a:off x="814297" y="3846989"/>
                <a:ext cx="1404000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29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NPP Sans Light" panose="02000503020000020004" charset="0"/>
                    <a:ea typeface="+mn-ea"/>
                    <a:cs typeface="Arial" panose="020B0604020202020204" pitchFamily="34" charset="0"/>
                  </a:rPr>
                  <a:t>Benzín alebo Diesel</a:t>
                </a:r>
                <a:endPara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1B656A7-80D9-547D-FA38-63E67CDE0C90}"/>
                  </a:ext>
                </a:extLst>
              </p:cNvPr>
              <p:cNvSpPr txBox="1"/>
              <p:nvPr/>
            </p:nvSpPr>
            <p:spPr>
              <a:xfrm>
                <a:off x="814297" y="3613074"/>
                <a:ext cx="1404000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29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NPP Sans Light" panose="02000503020000020004" charset="0"/>
                    <a:ea typeface="+mn-ea"/>
                    <a:cs typeface="Arial" panose="020B0604020202020204" pitchFamily="34" charset="0"/>
                  </a:rPr>
                  <a:t>Hybrid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717CC05-3C36-179F-01FC-AA38AC28DD09}"/>
                  </a:ext>
                </a:extLst>
              </p:cNvPr>
              <p:cNvSpPr txBox="1"/>
              <p:nvPr/>
            </p:nvSpPr>
            <p:spPr>
              <a:xfrm>
                <a:off x="814297" y="3423196"/>
                <a:ext cx="1404000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29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NPP Sans Light" panose="02000503020000020004" charset="0"/>
                    <a:ea typeface="+mn-ea"/>
                    <a:cs typeface="Arial" panose="020B0604020202020204" pitchFamily="34" charset="0"/>
                  </a:rPr>
                  <a:t>Plug-in Hybrid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4A8F99B-5389-7CCC-7D02-4108EBB739CD}"/>
                  </a:ext>
                </a:extLst>
              </p:cNvPr>
              <p:cNvSpPr txBox="1"/>
              <p:nvPr/>
            </p:nvSpPr>
            <p:spPr>
              <a:xfrm>
                <a:off x="815357" y="4095859"/>
                <a:ext cx="1404000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29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k-SK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NPP Sans Light" panose="02000503020000020004" charset="0"/>
                    <a:ea typeface="+mn-ea"/>
                    <a:cs typeface="Arial" panose="020B0604020202020204" pitchFamily="34" charset="0"/>
                  </a:rPr>
                  <a:t>Iné</a:t>
                </a:r>
                <a:endPara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5165414-B0B0-0EAE-A85F-89C4D7FB1167}"/>
                  </a:ext>
                </a:extLst>
              </p:cNvPr>
              <p:cNvSpPr txBox="1"/>
              <p:nvPr/>
            </p:nvSpPr>
            <p:spPr>
              <a:xfrm>
                <a:off x="814297" y="3208027"/>
                <a:ext cx="1404000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2129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sk-SK" sz="1050" dirty="0">
                    <a:solidFill>
                      <a:srgbClr val="000000"/>
                    </a:solidFill>
                    <a:latin typeface="BNPP Sans Light" panose="02000503020000020004" charset="0"/>
                    <a:cs typeface="Arial" panose="020B0604020202020204" pitchFamily="34" charset="0"/>
                  </a:rPr>
                  <a:t>BEV</a:t>
                </a:r>
                <a:endPara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NPP Sans Light" panose="0200050302000002000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F848F8-C6E0-BE4B-19AA-2D43ADF86E82}"/>
                </a:ext>
              </a:extLst>
            </p:cNvPr>
            <p:cNvSpPr/>
            <p:nvPr/>
          </p:nvSpPr>
          <p:spPr>
            <a:xfrm>
              <a:off x="479335" y="4141896"/>
              <a:ext cx="160916" cy="11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1212914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endParaRPr>
            </a:p>
          </p:txBody>
        </p:sp>
      </p:grpSp>
      <p:sp>
        <p:nvSpPr>
          <p:cNvPr id="6" name="ZoneTexte Slide">
            <a:extLst>
              <a:ext uri="{FF2B5EF4-FFF2-40B4-BE49-F238E27FC236}">
                <a16:creationId xmlns:a16="http://schemas.microsoft.com/office/drawing/2014/main" id="{EE79819F-1378-187E-8393-9BC8EA955BDE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3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roky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očakáva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automobilov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bude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tvoriť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BEV.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ous-titre 34">
            <a:extLst>
              <a:ext uri="{FF2B5EF4-FFF2-40B4-BE49-F238E27FC236}">
                <a16:creationId xmlns:a16="http://schemas.microsoft.com/office/drawing/2014/main" id="{BE868BC0-5D2C-A1E9-B54F-291F9E5AFCBF}"/>
              </a:ext>
            </a:extLst>
          </p:cNvPr>
          <p:cNvSpPr txBox="1">
            <a:spLocks/>
          </p:cNvSpPr>
          <p:nvPr/>
        </p:nvSpPr>
        <p:spPr>
          <a:xfrm>
            <a:off x="376923" y="16911"/>
            <a:ext cx="6613424" cy="42264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Očakávaný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podiel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vozového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parku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na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energiu</a:t>
            </a:r>
            <a:b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</a:b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zameranie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na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OSOBNÉ VOZIDLÁ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335DE2A-9FEA-370D-64A8-4E5F0FE87BB6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938E4AD-EB37-8082-64FC-CD540E6E6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C1BCB59-A7A5-97B3-1A05-C558302D8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C686A89-AF43-2E20-6A4C-01BC2BCFF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68CB8AF-CD8E-3181-02EB-525C9F599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73C6E57-547B-A2C4-E0CE-12A79AB48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9495F0E-D514-E329-9580-06914B548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31A8C85-01FA-59FB-9B1D-0B563DB2E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3929C3E-A0DF-9F5E-67FF-77715D181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EDDA73C-18A3-92BB-9225-8F85F7C0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7A39D75-7A7B-9568-95A9-253D243E2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6A79005-4A30-CDA2-98AD-C109B3663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E071516-F40E-5188-EC05-3C48DA362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9A094E5C-04E7-6E16-441E-F79891FDF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FF3EDB26-F4FD-34E7-C9E7-9E40E928A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FA56963-216C-9A80-6C69-BD5007D1C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40" name="Picture 82" descr="globe ">
              <a:extLst>
                <a:ext uri="{FF2B5EF4-FFF2-40B4-BE49-F238E27FC236}">
                  <a16:creationId xmlns:a16="http://schemas.microsoft.com/office/drawing/2014/main" id="{4419D642-4A58-4E7D-12B5-F40FF61BA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F9912F39-8BCA-D752-B551-478EE2A8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8A12DC5-37D6-C2B6-0D1C-C75950F28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91F19B8-1FD4-8F3D-CB30-C21FE3AF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3D2601E2-3DAC-8F3F-C8CB-1F0D9D1B0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8A1697F-9C84-2FC7-F4C9-870626247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B32421CE-A992-6D30-F098-DDD8C461C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8E0EC67-22D2-34BB-21EE-AB4C8CF5F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0FE66D87-A141-48EE-839F-60F368DC6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8A71DCB-9388-2A1B-3CFD-E2FA6CE07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6E69A5A5-96B6-1483-8A25-338E055D4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B806B68-88A8-0C3D-E2F8-30E6BDE1E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738E211D-E90D-0093-6BE4-A39EEA4BF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80DEE2B1-EA10-0B77-7FC2-5A7A478C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FDA48110-A731-B16F-2B45-469A51B1B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1FCD5FE5-2ECE-7062-1B60-58353DEBF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520A2A8-9EBE-7ACD-FC15-46C17C2A684D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08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0A03A4A1-7E2A-612C-4B18-684D1D09F3B3}"/>
              </a:ext>
            </a:extLst>
          </p:cNvPr>
          <p:cNvSpPr txBox="1"/>
          <p:nvPr/>
        </p:nvSpPr>
        <p:spPr>
          <a:xfrm>
            <a:off x="8543773" y="5899960"/>
            <a:ext cx="3143828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512397D2-81F8-4113-2798-066F0F3E0860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ous-titre 34">
            <a:extLst>
              <a:ext uri="{FF2B5EF4-FFF2-40B4-BE49-F238E27FC236}">
                <a16:creationId xmlns:a16="http://schemas.microsoft.com/office/drawing/2014/main" id="{9353F6DB-221B-729D-CD05-C9414FF8B8C6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Hlavné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dôvody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,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prečo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začať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objednávať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viac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BEV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A35BD-CB79-6430-9771-65A877450F77}"/>
              </a:ext>
            </a:extLst>
          </p:cNvPr>
          <p:cNvSpPr/>
          <p:nvPr/>
        </p:nvSpPr>
        <p:spPr>
          <a:xfrm>
            <a:off x="2270014" y="6376063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boli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dôvody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prečo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začala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objednávať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viac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BEV (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batériových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elektrických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používajú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zvažujú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BEV pre OSOBNÉ VOZIDLÁ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LCV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6" name="ZoneTexte Slide">
            <a:extLst>
              <a:ext uri="{FF2B5EF4-FFF2-40B4-BE49-F238E27FC236}">
                <a16:creationId xmlns:a16="http://schemas.microsoft.com/office/drawing/2014/main" id="{19B00B86-D247-83C2-D2AA-DD4D16EDB6B7}"/>
              </a:ext>
            </a:extLst>
          </p:cNvPr>
          <p:cNvSpPr txBox="1"/>
          <p:nvPr/>
        </p:nvSpPr>
        <p:spPr>
          <a:xfrm>
            <a:off x="400398" y="648090"/>
            <a:ext cx="11438164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2025 46 %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zvažujú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BEV pre OSOBNÉ VOZIDLÁ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LCV,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deklaruje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dôvodom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začatie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objednávania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väčšieho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množstva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BEV je: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Vplyv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používania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BEV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životné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prostredie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výraznejší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napr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viac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elektriny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vyrába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obnoviteľných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zdrojov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955021-52B1-A134-39C3-7C76704C7F8B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3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77">
            <a:extLst>
              <a:ext uri="{FF2B5EF4-FFF2-40B4-BE49-F238E27FC236}">
                <a16:creationId xmlns:a16="http://schemas.microsoft.com/office/drawing/2014/main" id="{62498C44-A0D5-D10B-CE1B-AA1114268C99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08000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3C439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OSOBNÉ VOZIDLÁ + LCVS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A3C439">
                  <a:lumMod val="50000"/>
                </a:srgbClr>
              </a:solidFill>
              <a:effectLst/>
              <a:highlight>
                <a:srgbClr val="000000"/>
              </a:highlight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14" name="Graphique 305">
            <a:extLst>
              <a:ext uri="{FF2B5EF4-FFF2-40B4-BE49-F238E27FC236}">
                <a16:creationId xmlns:a16="http://schemas.microsoft.com/office/drawing/2014/main" id="{9EF61395-516C-BC99-E856-E86B745A8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15" name="Graphique 2">
            <a:extLst>
              <a:ext uri="{FF2B5EF4-FFF2-40B4-BE49-F238E27FC236}">
                <a16:creationId xmlns:a16="http://schemas.microsoft.com/office/drawing/2014/main" id="{C33B859C-9E7E-A337-F422-314C07A31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graphicFrame>
        <p:nvGraphicFramePr>
          <p:cNvPr id="7" name="Graphique C1">
            <a:extLst>
              <a:ext uri="{FF2B5EF4-FFF2-40B4-BE49-F238E27FC236}">
                <a16:creationId xmlns:a16="http://schemas.microsoft.com/office/drawing/2014/main" id="{355D38DD-E62D-4696-4094-935315B12C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555515"/>
              </p:ext>
            </p:extLst>
          </p:nvPr>
        </p:nvGraphicFramePr>
        <p:xfrm>
          <a:off x="3333355" y="2804208"/>
          <a:ext cx="2052000" cy="29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Graphique C1">
            <a:extLst>
              <a:ext uri="{FF2B5EF4-FFF2-40B4-BE49-F238E27FC236}">
                <a16:creationId xmlns:a16="http://schemas.microsoft.com/office/drawing/2014/main" id="{09E8C40C-AE3E-1389-3B19-87A80FAE14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068814"/>
              </p:ext>
            </p:extLst>
          </p:nvPr>
        </p:nvGraphicFramePr>
        <p:xfrm>
          <a:off x="5895764" y="2804208"/>
          <a:ext cx="2052000" cy="29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Graphique C1">
            <a:extLst>
              <a:ext uri="{FF2B5EF4-FFF2-40B4-BE49-F238E27FC236}">
                <a16:creationId xmlns:a16="http://schemas.microsoft.com/office/drawing/2014/main" id="{06114A77-D60E-DE3D-50C4-0A33F27B6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1848002"/>
              </p:ext>
            </p:extLst>
          </p:nvPr>
        </p:nvGraphicFramePr>
        <p:xfrm>
          <a:off x="8481941" y="2804208"/>
          <a:ext cx="2052000" cy="29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Tableau 15">
            <a:extLst>
              <a:ext uri="{FF2B5EF4-FFF2-40B4-BE49-F238E27FC236}">
                <a16:creationId xmlns:a16="http://schemas.microsoft.com/office/drawing/2014/main" id="{54633709-201F-E402-98F7-3B342DD5F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049234"/>
              </p:ext>
            </p:extLst>
          </p:nvPr>
        </p:nvGraphicFramePr>
        <p:xfrm>
          <a:off x="108399" y="2613818"/>
          <a:ext cx="3224956" cy="3523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24956">
                  <a:extLst>
                    <a:ext uri="{9D8B030D-6E8A-4147-A177-3AD203B41FA5}">
                      <a16:colId xmlns:a16="http://schemas.microsoft.com/office/drawing/2014/main" val="3494130257"/>
                    </a:ext>
                  </a:extLst>
                </a:gridCol>
              </a:tblGrid>
              <a:tr h="807424"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Vplyv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používania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BEV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životné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prostredie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významnejší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napr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viac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elektriny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vyrába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z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obnoviteľných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zdrojov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609970"/>
                  </a:ext>
                </a:extLst>
              </a:tr>
              <a:tr h="442465"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trhu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je k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dispozícii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viac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značiek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modelov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BEV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92131"/>
                  </a:ext>
                </a:extLst>
              </a:tr>
              <a:tr h="452480"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Dojazd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BEV je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vyšší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469051"/>
                  </a:ext>
                </a:extLst>
              </a:tr>
              <a:tr h="442465"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Vládne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dotácie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BEV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sú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ponúkané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štedrejším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spôsobom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526793"/>
                  </a:ext>
                </a:extLst>
              </a:tr>
              <a:tr h="457705"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Zavádzajú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daňové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úľavy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pre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používateľov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BEV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18675"/>
                  </a:ext>
                </a:extLst>
              </a:tr>
              <a:tr h="478534"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TCO (</a:t>
                      </a:r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Celkové náklady na vozidlo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) </a:t>
                      </a:r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pri 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BEV </a:t>
                      </a:r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sú porovnateľné so spaľovacím motorom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833355"/>
                  </a:ext>
                </a:extLst>
              </a:tr>
              <a:tr h="442465">
                <a:tc>
                  <a:txBody>
                    <a:bodyPr/>
                    <a:lstStyle/>
                    <a:p>
                      <a:pPr algn="r" fontAlgn="b">
                        <a:lnSpc>
                          <a:spcPts val="1200"/>
                        </a:lnSpc>
                      </a:pPr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Viac nabíjacích bodov v krajine 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965436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2C381D5-700D-B44F-E4B3-63F3210AD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953329"/>
              </p:ext>
            </p:extLst>
          </p:nvPr>
        </p:nvGraphicFramePr>
        <p:xfrm>
          <a:off x="2432036" y="2251560"/>
          <a:ext cx="7683651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217">
                  <a:extLst>
                    <a:ext uri="{9D8B030D-6E8A-4147-A177-3AD203B41FA5}">
                      <a16:colId xmlns:a16="http://schemas.microsoft.com/office/drawing/2014/main" val="2653699989"/>
                    </a:ext>
                  </a:extLst>
                </a:gridCol>
                <a:gridCol w="2561217">
                  <a:extLst>
                    <a:ext uri="{9D8B030D-6E8A-4147-A177-3AD203B41FA5}">
                      <a16:colId xmlns:a16="http://schemas.microsoft.com/office/drawing/2014/main" val="1747947288"/>
                    </a:ext>
                  </a:extLst>
                </a:gridCol>
                <a:gridCol w="2561217">
                  <a:extLst>
                    <a:ext uri="{9D8B030D-6E8A-4147-A177-3AD203B41FA5}">
                      <a16:colId xmlns:a16="http://schemas.microsoft.com/office/drawing/2014/main" val="2297704802"/>
                    </a:ext>
                  </a:extLst>
                </a:gridCol>
              </a:tblGrid>
              <a:tr h="2270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Arial" panose="020B0604020202020204" pitchFamily="34" charset="0"/>
                        </a:rPr>
                        <a:t>2024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" panose="02000000000000000000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317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1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7965CD7-BE79-6427-D2D1-B1EC1F4D28FA}"/>
              </a:ext>
            </a:extLst>
          </p:cNvPr>
          <p:cNvSpPr/>
          <p:nvPr/>
        </p:nvSpPr>
        <p:spPr>
          <a:xfrm>
            <a:off x="6261723" y="1879914"/>
            <a:ext cx="5850163" cy="375422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/>
            <a:endParaRPr lang="fr-FR" sz="13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: Top Corners Rounded 20">
            <a:extLst>
              <a:ext uri="{FF2B5EF4-FFF2-40B4-BE49-F238E27FC236}">
                <a16:creationId xmlns:a16="http://schemas.microsoft.com/office/drawing/2014/main" id="{01145660-85A2-967B-56CC-B488C37D7DA9}"/>
              </a:ext>
            </a:extLst>
          </p:cNvPr>
          <p:cNvSpPr/>
          <p:nvPr/>
        </p:nvSpPr>
        <p:spPr>
          <a:xfrm rot="5400000">
            <a:off x="3481305" y="-3424743"/>
            <a:ext cx="603493" cy="74938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/>
            <a:endParaRPr lang="en-GB" sz="1392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0" name="ZoneTexte 669">
            <a:extLst>
              <a:ext uri="{FF2B5EF4-FFF2-40B4-BE49-F238E27FC236}">
                <a16:creationId xmlns:a16="http://schemas.microsoft.com/office/drawing/2014/main" id="{852AE2ED-9CEB-B7AF-DAA9-9D1C864E5548}"/>
              </a:ext>
            </a:extLst>
          </p:cNvPr>
          <p:cNvSpPr txBox="1"/>
          <p:nvPr/>
        </p:nvSpPr>
        <p:spPr>
          <a:xfrm>
            <a:off x="1451080" y="2227858"/>
            <a:ext cx="2460436" cy="714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9006">
              <a:lnSpc>
                <a:spcPct val="90000"/>
              </a:lnSpc>
              <a:spcBef>
                <a:spcPts val="597"/>
              </a:spcBef>
              <a:defRPr/>
            </a:pPr>
            <a:r>
              <a:rPr lang="en-GB" sz="4374" b="1" cap="all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8,615</a:t>
            </a:r>
            <a:endParaRPr lang="en-GB" sz="1790" b="1" cap="all" dirty="0">
              <a:solidFill>
                <a:srgbClr val="00915A"/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671" name="ZoneTexte 670">
            <a:extLst>
              <a:ext uri="{FF2B5EF4-FFF2-40B4-BE49-F238E27FC236}">
                <a16:creationId xmlns:a16="http://schemas.microsoft.com/office/drawing/2014/main" id="{4AC0E6DD-BA45-9413-9300-29B6291804E0}"/>
              </a:ext>
            </a:extLst>
          </p:cNvPr>
          <p:cNvSpPr txBox="1"/>
          <p:nvPr/>
        </p:nvSpPr>
        <p:spPr>
          <a:xfrm>
            <a:off x="3079085" y="2075222"/>
            <a:ext cx="2404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9006">
              <a:defRPr/>
            </a:pP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ROZHOVORY S OSOBAMI S ROZHODOVACOU PRÁVOMOCOU FIREMNÉHO VOZOVÉHO PARKU</a:t>
            </a:r>
            <a:endParaRPr lang="en-GB" sz="1591" dirty="0">
              <a:solidFill>
                <a:srgbClr val="00915A"/>
              </a:solidFill>
              <a:latin typeface="BNPP Sans" panose="02000000000000000000" charset="0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DA1D2C70-1F8A-2690-19E3-67D9E5FD0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574" y="1985742"/>
            <a:ext cx="429603" cy="754148"/>
          </a:xfrm>
          <a:prstGeom prst="rect">
            <a:avLst/>
          </a:prstGeom>
        </p:spPr>
      </p:pic>
      <p:sp>
        <p:nvSpPr>
          <p:cNvPr id="8" name="Sous-titre 34">
            <a:extLst>
              <a:ext uri="{FF2B5EF4-FFF2-40B4-BE49-F238E27FC236}">
                <a16:creationId xmlns:a16="http://schemas.microsoft.com/office/drawing/2014/main" id="{BC9049BB-BDBB-F042-D62B-02DDFB44EBE7}"/>
              </a:ext>
            </a:extLst>
          </p:cNvPr>
          <p:cNvSpPr txBox="1">
            <a:spLocks/>
          </p:cNvSpPr>
          <p:nvPr/>
        </p:nvSpPr>
        <p:spPr>
          <a:xfrm>
            <a:off x="411591" y="147273"/>
            <a:ext cx="6619721" cy="35653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4523">
              <a:spcBef>
                <a:spcPts val="264"/>
              </a:spcBef>
              <a:buClr>
                <a:srgbClr val="52CDC5"/>
              </a:buClr>
            </a:pPr>
            <a:r>
              <a:rPr lang="sk-SK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Prehľad prieskumu</a:t>
            </a:r>
            <a:endParaRPr lang="en-US" sz="1989" b="1" cap="all" spc="298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10" name="Ignore">
            <a:extLst>
              <a:ext uri="{FF2B5EF4-FFF2-40B4-BE49-F238E27FC236}">
                <a16:creationId xmlns:a16="http://schemas.microsoft.com/office/drawing/2014/main" id="{CB4B9E1F-0B70-9122-CEE9-CB8E95D84214}"/>
              </a:ext>
            </a:extLst>
          </p:cNvPr>
          <p:cNvSpPr txBox="1"/>
          <p:nvPr/>
        </p:nvSpPr>
        <p:spPr>
          <a:xfrm>
            <a:off x="842298" y="3454583"/>
            <a:ext cx="2177235" cy="8267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09006">
              <a:defRPr/>
            </a:pPr>
            <a:r>
              <a:rPr lang="en-GB" sz="1591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20-MIN </a:t>
            </a:r>
          </a:p>
          <a:p>
            <a:pPr algn="ctr" defTabSz="909006">
              <a:defRPr/>
            </a:pPr>
            <a:r>
              <a:rPr lang="sk-SK" sz="1591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TELEFONICKÉ</a:t>
            </a:r>
            <a:r>
              <a:rPr lang="en-GB" sz="1591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sk-SK" sz="1591" dirty="0">
                <a:solidFill>
                  <a:srgbClr val="00915A"/>
                </a:solidFill>
                <a:latin typeface="BNPP Sans" panose="02000000000000000000" charset="0"/>
                <a:cs typeface="Arial" panose="020B0604020202020204" pitchFamily="34" charset="0"/>
              </a:rPr>
              <a:t>ROZHOVORY</a:t>
            </a:r>
            <a:endParaRPr lang="en-GB" sz="1094" dirty="0">
              <a:solidFill>
                <a:srgbClr val="00915A"/>
              </a:solidFill>
              <a:latin typeface="BNPP Sans Light" panose="0200050302000002000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6363FEC-4117-562A-2BD0-6554A21822DB}"/>
              </a:ext>
            </a:extLst>
          </p:cNvPr>
          <p:cNvGrpSpPr/>
          <p:nvPr/>
        </p:nvGrpSpPr>
        <p:grpSpPr>
          <a:xfrm>
            <a:off x="3440759" y="3248983"/>
            <a:ext cx="1272696" cy="1336745"/>
            <a:chOff x="681035" y="3609099"/>
            <a:chExt cx="1280325" cy="1344759"/>
          </a:xfrm>
        </p:grpSpPr>
        <p:grpSp>
          <p:nvGrpSpPr>
            <p:cNvPr id="762" name="Groupe 761">
              <a:extLst>
                <a:ext uri="{FF2B5EF4-FFF2-40B4-BE49-F238E27FC236}">
                  <a16:creationId xmlns:a16="http://schemas.microsoft.com/office/drawing/2014/main" id="{0A3301EE-5707-F69D-B738-298121459937}"/>
                </a:ext>
              </a:extLst>
            </p:cNvPr>
            <p:cNvGrpSpPr/>
            <p:nvPr/>
          </p:nvGrpSpPr>
          <p:grpSpPr>
            <a:xfrm>
              <a:off x="681035" y="3609099"/>
              <a:ext cx="1280325" cy="1344759"/>
              <a:chOff x="355440" y="5055443"/>
              <a:chExt cx="1599487" cy="1679983"/>
            </a:xfrm>
          </p:grpSpPr>
          <p:grpSp>
            <p:nvGrpSpPr>
              <p:cNvPr id="763" name="Groupe 762">
                <a:extLst>
                  <a:ext uri="{FF2B5EF4-FFF2-40B4-BE49-F238E27FC236}">
                    <a16:creationId xmlns:a16="http://schemas.microsoft.com/office/drawing/2014/main" id="{65154ACF-854D-D18F-9EA2-AE401A1B0C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6583" y="5405207"/>
                <a:ext cx="1598344" cy="1330219"/>
                <a:chOff x="163706" y="-2157990"/>
                <a:chExt cx="9616368" cy="8003205"/>
              </a:xfrm>
            </p:grpSpPr>
            <p:pic>
              <p:nvPicPr>
                <p:cNvPr id="765" name="Graphique 764">
                  <a:extLst>
                    <a:ext uri="{FF2B5EF4-FFF2-40B4-BE49-F238E27FC236}">
                      <a16:creationId xmlns:a16="http://schemas.microsoft.com/office/drawing/2014/main" id="{16116A33-8015-6733-0842-914E947AC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78754" y="1742032"/>
                  <a:ext cx="3519180" cy="1874346"/>
                </a:xfrm>
                <a:prstGeom prst="rect">
                  <a:avLst/>
                </a:prstGeom>
              </p:spPr>
            </p:pic>
            <p:sp>
              <p:nvSpPr>
                <p:cNvPr id="766" name="Forme libre : forme 765">
                  <a:extLst>
                    <a:ext uri="{FF2B5EF4-FFF2-40B4-BE49-F238E27FC236}">
                      <a16:creationId xmlns:a16="http://schemas.microsoft.com/office/drawing/2014/main" id="{CCC12812-3E04-5D13-357E-8E442D7CB0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3706" y="-1196353"/>
                  <a:ext cx="9616367" cy="7041568"/>
                </a:xfrm>
                <a:custGeom>
                  <a:avLst/>
                  <a:gdLst>
                    <a:gd name="connsiteX0" fmla="*/ 0 w 4572000"/>
                    <a:gd name="connsiteY0" fmla="*/ 0 h 4191000"/>
                    <a:gd name="connsiteX1" fmla="*/ 4572000 w 4572000"/>
                    <a:gd name="connsiteY1" fmla="*/ 0 h 4191000"/>
                    <a:gd name="connsiteX2" fmla="*/ 4572000 w 4572000"/>
                    <a:gd name="connsiteY2" fmla="*/ 4191000 h 4191000"/>
                    <a:gd name="connsiteX3" fmla="*/ 0 w 4572000"/>
                    <a:gd name="connsiteY3" fmla="*/ 4191000 h 419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0" h="4191000">
                      <a:moveTo>
                        <a:pt x="0" y="0"/>
                      </a:moveTo>
                      <a:lnTo>
                        <a:pt x="4572000" y="0"/>
                      </a:lnTo>
                      <a:lnTo>
                        <a:pt x="4572000" y="4191000"/>
                      </a:lnTo>
                      <a:lnTo>
                        <a:pt x="0" y="4191000"/>
                      </a:lnTo>
                      <a:close/>
                    </a:path>
                  </a:pathLst>
                </a:custGeom>
                <a:solidFill>
                  <a:srgbClr val="3E7E57"/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sp>
              <p:nvSpPr>
                <p:cNvPr id="767" name="Forme libre : forme 766">
                  <a:extLst>
                    <a:ext uri="{FF2B5EF4-FFF2-40B4-BE49-F238E27FC236}">
                      <a16:creationId xmlns:a16="http://schemas.microsoft.com/office/drawing/2014/main" id="{72A2C206-7AB2-1AAC-CE2B-9F294C826E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3706" y="246102"/>
                  <a:ext cx="9616367" cy="5326494"/>
                </a:xfrm>
                <a:custGeom>
                  <a:avLst/>
                  <a:gdLst>
                    <a:gd name="connsiteX0" fmla="*/ 4572000 w 4572000"/>
                    <a:gd name="connsiteY0" fmla="*/ 2590800 h 3200400"/>
                    <a:gd name="connsiteX1" fmla="*/ 3962400 w 4572000"/>
                    <a:gd name="connsiteY1" fmla="*/ 3200400 h 3200400"/>
                    <a:gd name="connsiteX2" fmla="*/ 0 w 4572000"/>
                    <a:gd name="connsiteY2" fmla="*/ 3200400 h 3200400"/>
                    <a:gd name="connsiteX3" fmla="*/ 0 w 4572000"/>
                    <a:gd name="connsiteY3" fmla="*/ 0 h 3200400"/>
                    <a:gd name="connsiteX4" fmla="*/ 4572000 w 4572000"/>
                    <a:gd name="connsiteY4" fmla="*/ 0 h 3200400"/>
                    <a:gd name="connsiteX0" fmla="*/ 4572000 w 4572000"/>
                    <a:gd name="connsiteY0" fmla="*/ 2485496 h 3200400"/>
                    <a:gd name="connsiteX1" fmla="*/ 3962400 w 4572000"/>
                    <a:gd name="connsiteY1" fmla="*/ 3200400 h 3200400"/>
                    <a:gd name="connsiteX2" fmla="*/ 0 w 4572000"/>
                    <a:gd name="connsiteY2" fmla="*/ 3200400 h 3200400"/>
                    <a:gd name="connsiteX3" fmla="*/ 0 w 4572000"/>
                    <a:gd name="connsiteY3" fmla="*/ 0 h 3200400"/>
                    <a:gd name="connsiteX4" fmla="*/ 4572000 w 4572000"/>
                    <a:gd name="connsiteY4" fmla="*/ 0 h 3200400"/>
                    <a:gd name="connsiteX5" fmla="*/ 4572000 w 4572000"/>
                    <a:gd name="connsiteY5" fmla="*/ 2485496 h 3200400"/>
                    <a:gd name="connsiteX0" fmla="*/ 4572000 w 4572000"/>
                    <a:gd name="connsiteY0" fmla="*/ 2482062 h 3200400"/>
                    <a:gd name="connsiteX1" fmla="*/ 3962400 w 4572000"/>
                    <a:gd name="connsiteY1" fmla="*/ 3200400 h 3200400"/>
                    <a:gd name="connsiteX2" fmla="*/ 0 w 4572000"/>
                    <a:gd name="connsiteY2" fmla="*/ 3200400 h 3200400"/>
                    <a:gd name="connsiteX3" fmla="*/ 0 w 4572000"/>
                    <a:gd name="connsiteY3" fmla="*/ 0 h 3200400"/>
                    <a:gd name="connsiteX4" fmla="*/ 4572000 w 4572000"/>
                    <a:gd name="connsiteY4" fmla="*/ 0 h 3200400"/>
                    <a:gd name="connsiteX5" fmla="*/ 4572000 w 4572000"/>
                    <a:gd name="connsiteY5" fmla="*/ 2482062 h 3200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2000" h="3200400">
                      <a:moveTo>
                        <a:pt x="4572000" y="2482062"/>
                      </a:moveTo>
                      <a:lnTo>
                        <a:pt x="3962400" y="3200400"/>
                      </a:lnTo>
                      <a:lnTo>
                        <a:pt x="0" y="3200400"/>
                      </a:lnTo>
                      <a:lnTo>
                        <a:pt x="0" y="0"/>
                      </a:lnTo>
                      <a:lnTo>
                        <a:pt x="4572000" y="0"/>
                      </a:lnTo>
                      <a:lnTo>
                        <a:pt x="4572000" y="2482062"/>
                      </a:lnTo>
                      <a:close/>
                    </a:path>
                  </a:pathLst>
                </a:custGeom>
                <a:solidFill>
                  <a:srgbClr val="A5D3B7">
                    <a:lumMod val="20000"/>
                    <a:lumOff val="80000"/>
                  </a:srgbClr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sp>
              <p:nvSpPr>
                <p:cNvPr id="768" name="Forme libre : forme 767">
                  <a:extLst>
                    <a:ext uri="{FF2B5EF4-FFF2-40B4-BE49-F238E27FC236}">
                      <a16:creationId xmlns:a16="http://schemas.microsoft.com/office/drawing/2014/main" id="{857EA133-70DF-8C64-D51D-FCE8590FEB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0528" y="242228"/>
                  <a:ext cx="8600749" cy="4017255"/>
                </a:xfrm>
                <a:custGeom>
                  <a:avLst/>
                  <a:gdLst>
                    <a:gd name="connsiteX0" fmla="*/ 0 w 4267200"/>
                    <a:gd name="connsiteY0" fmla="*/ 0 h 2286000"/>
                    <a:gd name="connsiteX1" fmla="*/ 4267200 w 4267200"/>
                    <a:gd name="connsiteY1" fmla="*/ 0 h 2286000"/>
                    <a:gd name="connsiteX2" fmla="*/ 4267200 w 4267200"/>
                    <a:gd name="connsiteY2" fmla="*/ 2286000 h 2286000"/>
                    <a:gd name="connsiteX3" fmla="*/ 0 w 4267200"/>
                    <a:gd name="connsiteY3" fmla="*/ 2286000 h 228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67200" h="2286000">
                      <a:moveTo>
                        <a:pt x="0" y="0"/>
                      </a:moveTo>
                      <a:lnTo>
                        <a:pt x="4267200" y="0"/>
                      </a:lnTo>
                      <a:lnTo>
                        <a:pt x="4267200" y="2286000"/>
                      </a:lnTo>
                      <a:lnTo>
                        <a:pt x="0" y="22860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2783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sp>
              <p:nvSpPr>
                <p:cNvPr id="769" name="Forme libre : forme 768">
                  <a:extLst>
                    <a:ext uri="{FF2B5EF4-FFF2-40B4-BE49-F238E27FC236}">
                      <a16:creationId xmlns:a16="http://schemas.microsoft.com/office/drawing/2014/main" id="{FFA025E6-E9B0-ACA0-1DA9-71B627F80C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3706" y="-1196353"/>
                  <a:ext cx="9616367" cy="1442456"/>
                </a:xfrm>
                <a:custGeom>
                  <a:avLst/>
                  <a:gdLst>
                    <a:gd name="connsiteX0" fmla="*/ 0 w 4572000"/>
                    <a:gd name="connsiteY0" fmla="*/ 0 h 685800"/>
                    <a:gd name="connsiteX1" fmla="*/ 4572000 w 4572000"/>
                    <a:gd name="connsiteY1" fmla="*/ 0 h 685800"/>
                    <a:gd name="connsiteX2" fmla="*/ 4572000 w 4572000"/>
                    <a:gd name="connsiteY2" fmla="*/ 685800 h 685800"/>
                    <a:gd name="connsiteX3" fmla="*/ 0 w 4572000"/>
                    <a:gd name="connsiteY3" fmla="*/ 685800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0" h="685800">
                      <a:moveTo>
                        <a:pt x="0" y="0"/>
                      </a:moveTo>
                      <a:lnTo>
                        <a:pt x="4572000" y="0"/>
                      </a:lnTo>
                      <a:lnTo>
                        <a:pt x="4572000" y="685800"/>
                      </a:lnTo>
                      <a:lnTo>
                        <a:pt x="0" y="685800"/>
                      </a:lnTo>
                      <a:close/>
                    </a:path>
                  </a:pathLst>
                </a:custGeom>
                <a:solidFill>
                  <a:srgbClr val="3E7E57"/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sp>
              <p:nvSpPr>
                <p:cNvPr id="770" name="Forme libre : forme 769">
                  <a:extLst>
                    <a:ext uri="{FF2B5EF4-FFF2-40B4-BE49-F238E27FC236}">
                      <a16:creationId xmlns:a16="http://schemas.microsoft.com/office/drawing/2014/main" id="{23FA2F4C-C5A8-9B04-F44F-F70FBCFB47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3706" y="-1196353"/>
                  <a:ext cx="9135549" cy="961637"/>
                </a:xfrm>
                <a:custGeom>
                  <a:avLst/>
                  <a:gdLst>
                    <a:gd name="connsiteX0" fmla="*/ 4343400 w 4343400"/>
                    <a:gd name="connsiteY0" fmla="*/ 228600 h 457200"/>
                    <a:gd name="connsiteX1" fmla="*/ 4343400 w 4343400"/>
                    <a:gd name="connsiteY1" fmla="*/ 0 h 457200"/>
                    <a:gd name="connsiteX2" fmla="*/ 0 w 4343400"/>
                    <a:gd name="connsiteY2" fmla="*/ 0 h 457200"/>
                    <a:gd name="connsiteX3" fmla="*/ 0 w 4343400"/>
                    <a:gd name="connsiteY3" fmla="*/ 457200 h 457200"/>
                    <a:gd name="connsiteX4" fmla="*/ 4114800 w 4343400"/>
                    <a:gd name="connsiteY4" fmla="*/ 457200 h 457200"/>
                    <a:gd name="connsiteX5" fmla="*/ 4343400 w 4343400"/>
                    <a:gd name="connsiteY5" fmla="*/ 2286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43400" h="457200">
                      <a:moveTo>
                        <a:pt x="4343400" y="228600"/>
                      </a:moveTo>
                      <a:lnTo>
                        <a:pt x="4343400" y="0"/>
                      </a:lnTo>
                      <a:lnTo>
                        <a:pt x="0" y="0"/>
                      </a:lnTo>
                      <a:lnTo>
                        <a:pt x="0" y="457200"/>
                      </a:lnTo>
                      <a:lnTo>
                        <a:pt x="4114800" y="457200"/>
                      </a:lnTo>
                      <a:cubicBezTo>
                        <a:pt x="4241056" y="457200"/>
                        <a:pt x="4343400" y="354856"/>
                        <a:pt x="4343400" y="228600"/>
                      </a:cubicBezTo>
                      <a:close/>
                    </a:path>
                  </a:pathLst>
                </a:custGeom>
                <a:solidFill>
                  <a:srgbClr val="A5D3B7">
                    <a:lumMod val="75000"/>
                  </a:srgbClr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grpSp>
              <p:nvGrpSpPr>
                <p:cNvPr id="771" name="Graphique 193">
                  <a:extLst>
                    <a:ext uri="{FF2B5EF4-FFF2-40B4-BE49-F238E27FC236}">
                      <a16:creationId xmlns:a16="http://schemas.microsoft.com/office/drawing/2014/main" id="{56B6B6CE-ED9E-D52A-B498-D6EFAE6106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4524" y="-2157990"/>
                  <a:ext cx="8654730" cy="1923274"/>
                  <a:chOff x="2568170" y="1696909"/>
                  <a:chExt cx="4114800" cy="914400"/>
                </a:xfrm>
                <a:solidFill>
                  <a:srgbClr val="A5D3B7"/>
                </a:solidFill>
              </p:grpSpPr>
              <p:sp>
                <p:nvSpPr>
                  <p:cNvPr id="826" name="Forme libre : forme 825">
                    <a:extLst>
                      <a:ext uri="{FF2B5EF4-FFF2-40B4-BE49-F238E27FC236}">
                        <a16:creationId xmlns:a16="http://schemas.microsoft.com/office/drawing/2014/main" id="{CA3E0ED2-6D9D-616B-D443-759CB33DD1FA}"/>
                      </a:ext>
                    </a:extLst>
                  </p:cNvPr>
                  <p:cNvSpPr/>
                  <p:nvPr/>
                </p:nvSpPr>
                <p:spPr>
                  <a:xfrm>
                    <a:off x="2568170" y="1696909"/>
                    <a:ext cx="914400" cy="914400"/>
                  </a:xfrm>
                  <a:custGeom>
                    <a:avLst/>
                    <a:gdLst>
                      <a:gd name="connsiteX0" fmla="*/ 457200 w 914400"/>
                      <a:gd name="connsiteY0" fmla="*/ 914400 h 914400"/>
                      <a:gd name="connsiteX1" fmla="*/ 0 w 914400"/>
                      <a:gd name="connsiteY1" fmla="*/ 457200 h 914400"/>
                      <a:gd name="connsiteX2" fmla="*/ 457200 w 914400"/>
                      <a:gd name="connsiteY2" fmla="*/ 0 h 914400"/>
                      <a:gd name="connsiteX3" fmla="*/ 914400 w 914400"/>
                      <a:gd name="connsiteY3" fmla="*/ 457200 h 914400"/>
                      <a:gd name="connsiteX4" fmla="*/ 762000 w 914400"/>
                      <a:gd name="connsiteY4" fmla="*/ 457200 h 914400"/>
                      <a:gd name="connsiteX5" fmla="*/ 457200 w 914400"/>
                      <a:gd name="connsiteY5" fmla="*/ 152400 h 914400"/>
                      <a:gd name="connsiteX6" fmla="*/ 152400 w 914400"/>
                      <a:gd name="connsiteY6" fmla="*/ 457200 h 914400"/>
                      <a:gd name="connsiteX7" fmla="*/ 457200 w 914400"/>
                      <a:gd name="connsiteY7" fmla="*/ 7620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914400"/>
                        </a:moveTo>
                        <a:cubicBezTo>
                          <a:pt x="204695" y="914400"/>
                          <a:pt x="0" y="709704"/>
                          <a:pt x="0" y="457200"/>
                        </a:cubicBezTo>
                        <a:cubicBezTo>
                          <a:pt x="0" y="204695"/>
                          <a:pt x="204695" y="0"/>
                          <a:pt x="457200" y="0"/>
                        </a:cubicBezTo>
                        <a:cubicBezTo>
                          <a:pt x="709704" y="0"/>
                          <a:pt x="914400" y="204695"/>
                          <a:pt x="914400" y="457200"/>
                        </a:cubicBezTo>
                        <a:lnTo>
                          <a:pt x="762000" y="457200"/>
                        </a:lnTo>
                        <a:cubicBezTo>
                          <a:pt x="762000" y="288864"/>
                          <a:pt x="625533" y="152400"/>
                          <a:pt x="457200" y="152400"/>
                        </a:cubicBezTo>
                        <a:cubicBezTo>
                          <a:pt x="288864" y="152400"/>
                          <a:pt x="152400" y="288864"/>
                          <a:pt x="152400" y="457200"/>
                        </a:cubicBezTo>
                        <a:cubicBezTo>
                          <a:pt x="152400" y="625536"/>
                          <a:pt x="288864" y="762000"/>
                          <a:pt x="457200" y="762000"/>
                        </a:cubicBezTo>
                        <a:close/>
                      </a:path>
                    </a:pathLst>
                  </a:custGeom>
                  <a:grpFill/>
                  <a:ln w="76200" cap="flat">
                    <a:noFill/>
                    <a:prstDash val="solid"/>
                    <a:miter/>
                  </a:ln>
                </p:spPr>
                <p:txBody>
                  <a:bodyPr lIns="17893" tIns="0" rIns="0" bIns="0" rtlCol="0" anchor="ctr"/>
                  <a:lstStyle/>
                  <a:p>
                    <a:pPr defTabSz="909006">
                      <a:defRPr/>
                    </a:pPr>
                    <a:endParaRPr lang="en-GB" sz="3181" kern="0" dirty="0">
                      <a:solidFill>
                        <a:srgbClr val="000000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7" name="Forme libre : forme 826">
                    <a:extLst>
                      <a:ext uri="{FF2B5EF4-FFF2-40B4-BE49-F238E27FC236}">
                        <a16:creationId xmlns:a16="http://schemas.microsoft.com/office/drawing/2014/main" id="{54B8E26D-4F5C-FF06-E1EC-A21CBF21BF28}"/>
                      </a:ext>
                    </a:extLst>
                  </p:cNvPr>
                  <p:cNvSpPr/>
                  <p:nvPr/>
                </p:nvSpPr>
                <p:spPr>
                  <a:xfrm>
                    <a:off x="3634970" y="1696909"/>
                    <a:ext cx="914400" cy="914400"/>
                  </a:xfrm>
                  <a:custGeom>
                    <a:avLst/>
                    <a:gdLst>
                      <a:gd name="connsiteX0" fmla="*/ 457200 w 914400"/>
                      <a:gd name="connsiteY0" fmla="*/ 914400 h 914400"/>
                      <a:gd name="connsiteX1" fmla="*/ 0 w 914400"/>
                      <a:gd name="connsiteY1" fmla="*/ 457200 h 914400"/>
                      <a:gd name="connsiteX2" fmla="*/ 457200 w 914400"/>
                      <a:gd name="connsiteY2" fmla="*/ 0 h 914400"/>
                      <a:gd name="connsiteX3" fmla="*/ 914400 w 914400"/>
                      <a:gd name="connsiteY3" fmla="*/ 457200 h 914400"/>
                      <a:gd name="connsiteX4" fmla="*/ 762000 w 914400"/>
                      <a:gd name="connsiteY4" fmla="*/ 457200 h 914400"/>
                      <a:gd name="connsiteX5" fmla="*/ 457200 w 914400"/>
                      <a:gd name="connsiteY5" fmla="*/ 152400 h 914400"/>
                      <a:gd name="connsiteX6" fmla="*/ 152400 w 914400"/>
                      <a:gd name="connsiteY6" fmla="*/ 457200 h 914400"/>
                      <a:gd name="connsiteX7" fmla="*/ 457200 w 914400"/>
                      <a:gd name="connsiteY7" fmla="*/ 7620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914400"/>
                        </a:moveTo>
                        <a:cubicBezTo>
                          <a:pt x="204696" y="914400"/>
                          <a:pt x="0" y="709704"/>
                          <a:pt x="0" y="457200"/>
                        </a:cubicBezTo>
                        <a:cubicBezTo>
                          <a:pt x="0" y="204695"/>
                          <a:pt x="204696" y="0"/>
                          <a:pt x="457200" y="0"/>
                        </a:cubicBezTo>
                        <a:cubicBezTo>
                          <a:pt x="709704" y="0"/>
                          <a:pt x="914400" y="204695"/>
                          <a:pt x="914400" y="457200"/>
                        </a:cubicBezTo>
                        <a:lnTo>
                          <a:pt x="762000" y="457200"/>
                        </a:lnTo>
                        <a:cubicBezTo>
                          <a:pt x="762000" y="288864"/>
                          <a:pt x="625534" y="152400"/>
                          <a:pt x="457200" y="152400"/>
                        </a:cubicBezTo>
                        <a:cubicBezTo>
                          <a:pt x="288867" y="152400"/>
                          <a:pt x="152400" y="288864"/>
                          <a:pt x="152400" y="457200"/>
                        </a:cubicBezTo>
                        <a:cubicBezTo>
                          <a:pt x="152400" y="625536"/>
                          <a:pt x="288867" y="762000"/>
                          <a:pt x="457200" y="762000"/>
                        </a:cubicBezTo>
                        <a:close/>
                      </a:path>
                    </a:pathLst>
                  </a:custGeom>
                  <a:grpFill/>
                  <a:ln w="76200" cap="flat">
                    <a:noFill/>
                    <a:prstDash val="solid"/>
                    <a:miter/>
                  </a:ln>
                </p:spPr>
                <p:txBody>
                  <a:bodyPr lIns="17893" tIns="0" rIns="0" bIns="0" rtlCol="0" anchor="ctr"/>
                  <a:lstStyle/>
                  <a:p>
                    <a:pPr defTabSz="909006">
                      <a:defRPr/>
                    </a:pPr>
                    <a:endParaRPr lang="en-GB" sz="3181" kern="0" dirty="0">
                      <a:solidFill>
                        <a:srgbClr val="000000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8" name="Forme libre : forme 827">
                    <a:extLst>
                      <a:ext uri="{FF2B5EF4-FFF2-40B4-BE49-F238E27FC236}">
                        <a16:creationId xmlns:a16="http://schemas.microsoft.com/office/drawing/2014/main" id="{502580EB-02C6-EB1D-28C4-9078549B1E9D}"/>
                      </a:ext>
                    </a:extLst>
                  </p:cNvPr>
                  <p:cNvSpPr/>
                  <p:nvPr/>
                </p:nvSpPr>
                <p:spPr>
                  <a:xfrm>
                    <a:off x="4701770" y="1696909"/>
                    <a:ext cx="914400" cy="914400"/>
                  </a:xfrm>
                  <a:custGeom>
                    <a:avLst/>
                    <a:gdLst>
                      <a:gd name="connsiteX0" fmla="*/ 457200 w 914400"/>
                      <a:gd name="connsiteY0" fmla="*/ 914400 h 914400"/>
                      <a:gd name="connsiteX1" fmla="*/ 0 w 914400"/>
                      <a:gd name="connsiteY1" fmla="*/ 457200 h 914400"/>
                      <a:gd name="connsiteX2" fmla="*/ 457200 w 914400"/>
                      <a:gd name="connsiteY2" fmla="*/ 0 h 914400"/>
                      <a:gd name="connsiteX3" fmla="*/ 914400 w 914400"/>
                      <a:gd name="connsiteY3" fmla="*/ 457200 h 914400"/>
                      <a:gd name="connsiteX4" fmla="*/ 762000 w 914400"/>
                      <a:gd name="connsiteY4" fmla="*/ 457200 h 914400"/>
                      <a:gd name="connsiteX5" fmla="*/ 457200 w 914400"/>
                      <a:gd name="connsiteY5" fmla="*/ 152400 h 914400"/>
                      <a:gd name="connsiteX6" fmla="*/ 152400 w 914400"/>
                      <a:gd name="connsiteY6" fmla="*/ 457200 h 914400"/>
                      <a:gd name="connsiteX7" fmla="*/ 457200 w 914400"/>
                      <a:gd name="connsiteY7" fmla="*/ 7620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914400"/>
                        </a:moveTo>
                        <a:cubicBezTo>
                          <a:pt x="204696" y="914400"/>
                          <a:pt x="0" y="709704"/>
                          <a:pt x="0" y="457200"/>
                        </a:cubicBezTo>
                        <a:cubicBezTo>
                          <a:pt x="0" y="204695"/>
                          <a:pt x="204696" y="0"/>
                          <a:pt x="457200" y="0"/>
                        </a:cubicBezTo>
                        <a:cubicBezTo>
                          <a:pt x="709704" y="0"/>
                          <a:pt x="914400" y="204695"/>
                          <a:pt x="914400" y="457200"/>
                        </a:cubicBezTo>
                        <a:lnTo>
                          <a:pt x="762000" y="457200"/>
                        </a:lnTo>
                        <a:cubicBezTo>
                          <a:pt x="762000" y="288864"/>
                          <a:pt x="625533" y="152400"/>
                          <a:pt x="457200" y="152400"/>
                        </a:cubicBezTo>
                        <a:cubicBezTo>
                          <a:pt x="288867" y="152400"/>
                          <a:pt x="152400" y="288864"/>
                          <a:pt x="152400" y="457200"/>
                        </a:cubicBezTo>
                        <a:cubicBezTo>
                          <a:pt x="152400" y="625536"/>
                          <a:pt x="288867" y="762000"/>
                          <a:pt x="457200" y="762000"/>
                        </a:cubicBezTo>
                        <a:close/>
                      </a:path>
                    </a:pathLst>
                  </a:custGeom>
                  <a:grpFill/>
                  <a:ln w="76200" cap="flat">
                    <a:noFill/>
                    <a:prstDash val="solid"/>
                    <a:miter/>
                  </a:ln>
                </p:spPr>
                <p:txBody>
                  <a:bodyPr lIns="17893" tIns="0" rIns="0" bIns="0" rtlCol="0" anchor="ctr"/>
                  <a:lstStyle/>
                  <a:p>
                    <a:pPr defTabSz="909006">
                      <a:defRPr/>
                    </a:pPr>
                    <a:endParaRPr lang="en-GB" sz="3181" kern="0" dirty="0">
                      <a:solidFill>
                        <a:srgbClr val="000000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9" name="Forme libre : forme 828">
                    <a:extLst>
                      <a:ext uri="{FF2B5EF4-FFF2-40B4-BE49-F238E27FC236}">
                        <a16:creationId xmlns:a16="http://schemas.microsoft.com/office/drawing/2014/main" id="{7AE6F414-CD83-9473-CF21-56326D162244}"/>
                      </a:ext>
                    </a:extLst>
                  </p:cNvPr>
                  <p:cNvSpPr/>
                  <p:nvPr/>
                </p:nvSpPr>
                <p:spPr>
                  <a:xfrm>
                    <a:off x="5768570" y="1696909"/>
                    <a:ext cx="914400" cy="914400"/>
                  </a:xfrm>
                  <a:custGeom>
                    <a:avLst/>
                    <a:gdLst>
                      <a:gd name="connsiteX0" fmla="*/ 457200 w 914400"/>
                      <a:gd name="connsiteY0" fmla="*/ 914400 h 914400"/>
                      <a:gd name="connsiteX1" fmla="*/ 0 w 914400"/>
                      <a:gd name="connsiteY1" fmla="*/ 457200 h 914400"/>
                      <a:gd name="connsiteX2" fmla="*/ 457200 w 914400"/>
                      <a:gd name="connsiteY2" fmla="*/ 0 h 914400"/>
                      <a:gd name="connsiteX3" fmla="*/ 914400 w 914400"/>
                      <a:gd name="connsiteY3" fmla="*/ 457200 h 914400"/>
                      <a:gd name="connsiteX4" fmla="*/ 762000 w 914400"/>
                      <a:gd name="connsiteY4" fmla="*/ 457200 h 914400"/>
                      <a:gd name="connsiteX5" fmla="*/ 457200 w 914400"/>
                      <a:gd name="connsiteY5" fmla="*/ 152400 h 914400"/>
                      <a:gd name="connsiteX6" fmla="*/ 152400 w 914400"/>
                      <a:gd name="connsiteY6" fmla="*/ 457200 h 914400"/>
                      <a:gd name="connsiteX7" fmla="*/ 457200 w 914400"/>
                      <a:gd name="connsiteY7" fmla="*/ 76200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914400"/>
                        </a:moveTo>
                        <a:cubicBezTo>
                          <a:pt x="204696" y="914400"/>
                          <a:pt x="0" y="709704"/>
                          <a:pt x="0" y="457200"/>
                        </a:cubicBezTo>
                        <a:cubicBezTo>
                          <a:pt x="0" y="204695"/>
                          <a:pt x="204696" y="0"/>
                          <a:pt x="457200" y="0"/>
                        </a:cubicBezTo>
                        <a:cubicBezTo>
                          <a:pt x="709704" y="0"/>
                          <a:pt x="914400" y="204695"/>
                          <a:pt x="914400" y="457200"/>
                        </a:cubicBezTo>
                        <a:lnTo>
                          <a:pt x="762000" y="457200"/>
                        </a:lnTo>
                        <a:cubicBezTo>
                          <a:pt x="762000" y="288864"/>
                          <a:pt x="625533" y="152400"/>
                          <a:pt x="457200" y="152400"/>
                        </a:cubicBezTo>
                        <a:cubicBezTo>
                          <a:pt x="288867" y="152400"/>
                          <a:pt x="152400" y="288864"/>
                          <a:pt x="152400" y="457200"/>
                        </a:cubicBezTo>
                        <a:cubicBezTo>
                          <a:pt x="152400" y="625536"/>
                          <a:pt x="288867" y="762000"/>
                          <a:pt x="457200" y="762000"/>
                        </a:cubicBezTo>
                        <a:close/>
                      </a:path>
                    </a:pathLst>
                  </a:custGeom>
                  <a:grpFill/>
                  <a:ln w="76200" cap="flat">
                    <a:noFill/>
                    <a:prstDash val="solid"/>
                    <a:miter/>
                  </a:ln>
                </p:spPr>
                <p:txBody>
                  <a:bodyPr lIns="17893" tIns="0" rIns="0" bIns="0" rtlCol="0" anchor="ctr"/>
                  <a:lstStyle/>
                  <a:p>
                    <a:pPr defTabSz="909006">
                      <a:defRPr/>
                    </a:pPr>
                    <a:endParaRPr lang="en-GB" sz="3181" kern="0" dirty="0">
                      <a:solidFill>
                        <a:srgbClr val="000000"/>
                      </a:solidFill>
                      <a:latin typeface="BNPP Sans" panose="02000000000000000000" charset="0"/>
                    </a:endParaRPr>
                  </a:p>
                </p:txBody>
              </p:sp>
            </p:grpSp>
            <p:sp>
              <p:nvSpPr>
                <p:cNvPr id="772" name="Forme libre : forme 771">
                  <a:extLst>
                    <a:ext uri="{FF2B5EF4-FFF2-40B4-BE49-F238E27FC236}">
                      <a16:creationId xmlns:a16="http://schemas.microsoft.com/office/drawing/2014/main" id="{A62C4C83-7169-817A-EC54-04406D811B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501898" y="4378004"/>
                  <a:ext cx="1278176" cy="1194592"/>
                </a:xfrm>
                <a:custGeom>
                  <a:avLst/>
                  <a:gdLst>
                    <a:gd name="connsiteX0" fmla="*/ 0 w 609600"/>
                    <a:gd name="connsiteY0" fmla="*/ 609600 h 609600"/>
                    <a:gd name="connsiteX1" fmla="*/ 0 w 609600"/>
                    <a:gd name="connsiteY1" fmla="*/ 0 h 609600"/>
                    <a:gd name="connsiteX2" fmla="*/ 609600 w 609600"/>
                    <a:gd name="connsiteY2" fmla="*/ 0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600" h="609600">
                      <a:moveTo>
                        <a:pt x="0" y="609600"/>
                      </a:moveTo>
                      <a:lnTo>
                        <a:pt x="0" y="0"/>
                      </a:lnTo>
                      <a:lnTo>
                        <a:pt x="609600" y="0"/>
                      </a:lnTo>
                    </a:path>
                  </a:pathLst>
                </a:custGeom>
                <a:solidFill>
                  <a:srgbClr val="66B484"/>
                </a:solidFill>
                <a:ln w="76200" cap="flat">
                  <a:noFill/>
                  <a:prstDash val="solid"/>
                  <a:miter/>
                </a:ln>
              </p:spPr>
              <p:txBody>
                <a:bodyPr lIns="17893" tIns="0" rIns="0" bIns="0" rtlCol="0" anchor="ctr"/>
                <a:lstStyle/>
                <a:p>
                  <a:pPr defTabSz="909006">
                    <a:defRPr/>
                  </a:pPr>
                  <a:endParaRPr lang="en-GB" sz="3181" kern="0" dirty="0">
                    <a:solidFill>
                      <a:srgbClr val="000000"/>
                    </a:solidFill>
                    <a:latin typeface="BNPP Sans" panose="02000000000000000000" charset="0"/>
                  </a:endParaRPr>
                </a:p>
              </p:txBody>
            </p:sp>
            <p:grpSp>
              <p:nvGrpSpPr>
                <p:cNvPr id="773" name="Groupe 772">
                  <a:extLst>
                    <a:ext uri="{FF2B5EF4-FFF2-40B4-BE49-F238E27FC236}">
                      <a16:creationId xmlns:a16="http://schemas.microsoft.com/office/drawing/2014/main" id="{95B513B6-6173-4508-7E1C-381C3C65BC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29177" y="4637063"/>
                  <a:ext cx="2282271" cy="1077636"/>
                  <a:chOff x="2750263" y="8012387"/>
                  <a:chExt cx="543805" cy="256772"/>
                </a:xfrm>
                <a:solidFill>
                  <a:srgbClr val="3E7E57"/>
                </a:solidFill>
              </p:grpSpPr>
              <p:sp>
                <p:nvSpPr>
                  <p:cNvPr id="822" name="Forme libre : forme 821">
                    <a:extLst>
                      <a:ext uri="{FF2B5EF4-FFF2-40B4-BE49-F238E27FC236}">
                        <a16:creationId xmlns:a16="http://schemas.microsoft.com/office/drawing/2014/main" id="{33F48156-645A-3EBE-47B0-A00922FC6504}"/>
                      </a:ext>
                    </a:extLst>
                  </p:cNvPr>
                  <p:cNvSpPr/>
                  <p:nvPr/>
                </p:nvSpPr>
                <p:spPr>
                  <a:xfrm>
                    <a:off x="2750263" y="8012681"/>
                    <a:ext cx="170104" cy="251190"/>
                  </a:xfrm>
                  <a:custGeom>
                    <a:avLst/>
                    <a:gdLst>
                      <a:gd name="connsiteX0" fmla="*/ 81967 w 170104"/>
                      <a:gd name="connsiteY0" fmla="*/ 51413 h 251190"/>
                      <a:gd name="connsiteX1" fmla="*/ 55820 w 170104"/>
                      <a:gd name="connsiteY1" fmla="*/ 81086 h 251190"/>
                      <a:gd name="connsiteX2" fmla="*/ 0 w 170104"/>
                      <a:gd name="connsiteY2" fmla="*/ 74035 h 251190"/>
                      <a:gd name="connsiteX3" fmla="*/ 22034 w 170104"/>
                      <a:gd name="connsiteY3" fmla="*/ 20859 h 251190"/>
                      <a:gd name="connsiteX4" fmla="*/ 81380 w 170104"/>
                      <a:gd name="connsiteY4" fmla="*/ 0 h 251190"/>
                      <a:gd name="connsiteX5" fmla="*/ 140431 w 170104"/>
                      <a:gd name="connsiteY5" fmla="*/ 19096 h 251190"/>
                      <a:gd name="connsiteX6" fmla="*/ 160703 w 170104"/>
                      <a:gd name="connsiteY6" fmla="*/ 76385 h 251190"/>
                      <a:gd name="connsiteX7" fmla="*/ 150420 w 170104"/>
                      <a:gd name="connsiteY7" fmla="*/ 117222 h 251190"/>
                      <a:gd name="connsiteX8" fmla="*/ 122217 w 170104"/>
                      <a:gd name="connsiteY8" fmla="*/ 155709 h 251190"/>
                      <a:gd name="connsiteX9" fmla="*/ 81967 w 170104"/>
                      <a:gd name="connsiteY9" fmla="*/ 199777 h 251190"/>
                      <a:gd name="connsiteX10" fmla="*/ 170104 w 170104"/>
                      <a:gd name="connsiteY10" fmla="*/ 199777 h 251190"/>
                      <a:gd name="connsiteX11" fmla="*/ 170104 w 170104"/>
                      <a:gd name="connsiteY11" fmla="*/ 251190 h 251190"/>
                      <a:gd name="connsiteX12" fmla="*/ 3525 w 170104"/>
                      <a:gd name="connsiteY12" fmla="*/ 251190 h 251190"/>
                      <a:gd name="connsiteX13" fmla="*/ 3525 w 170104"/>
                      <a:gd name="connsiteY13" fmla="*/ 206828 h 251190"/>
                      <a:gd name="connsiteX14" fmla="*/ 82849 w 170104"/>
                      <a:gd name="connsiteY14" fmla="*/ 119866 h 251190"/>
                      <a:gd name="connsiteX15" fmla="*/ 103708 w 170104"/>
                      <a:gd name="connsiteY15" fmla="*/ 78148 h 251190"/>
                      <a:gd name="connsiteX16" fmla="*/ 97538 w 170104"/>
                      <a:gd name="connsiteY16" fmla="*/ 57583 h 251190"/>
                      <a:gd name="connsiteX17" fmla="*/ 81674 w 170104"/>
                      <a:gd name="connsiteY17" fmla="*/ 50826 h 251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0104" h="251190">
                        <a:moveTo>
                          <a:pt x="81967" y="51413"/>
                        </a:moveTo>
                        <a:cubicBezTo>
                          <a:pt x="64928" y="51413"/>
                          <a:pt x="56114" y="61402"/>
                          <a:pt x="55820" y="81086"/>
                        </a:cubicBezTo>
                        <a:lnTo>
                          <a:pt x="0" y="74035"/>
                        </a:lnTo>
                        <a:cubicBezTo>
                          <a:pt x="1175" y="52588"/>
                          <a:pt x="8520" y="34961"/>
                          <a:pt x="22034" y="20859"/>
                        </a:cubicBezTo>
                        <a:cubicBezTo>
                          <a:pt x="35842" y="6757"/>
                          <a:pt x="55526" y="0"/>
                          <a:pt x="81380" y="0"/>
                        </a:cubicBezTo>
                        <a:cubicBezTo>
                          <a:pt x="107233" y="0"/>
                          <a:pt x="126917" y="6463"/>
                          <a:pt x="140431" y="19096"/>
                        </a:cubicBezTo>
                        <a:cubicBezTo>
                          <a:pt x="153946" y="31729"/>
                          <a:pt x="160703" y="51119"/>
                          <a:pt x="160703" y="76385"/>
                        </a:cubicBezTo>
                        <a:cubicBezTo>
                          <a:pt x="160703" y="91369"/>
                          <a:pt x="157177" y="104883"/>
                          <a:pt x="150420" y="117222"/>
                        </a:cubicBezTo>
                        <a:cubicBezTo>
                          <a:pt x="143663" y="129561"/>
                          <a:pt x="133968" y="142488"/>
                          <a:pt x="122217" y="155709"/>
                        </a:cubicBezTo>
                        <a:lnTo>
                          <a:pt x="81967" y="199777"/>
                        </a:lnTo>
                        <a:lnTo>
                          <a:pt x="170104" y="199777"/>
                        </a:lnTo>
                        <a:lnTo>
                          <a:pt x="170104" y="251190"/>
                        </a:lnTo>
                        <a:lnTo>
                          <a:pt x="3525" y="251190"/>
                        </a:lnTo>
                        <a:lnTo>
                          <a:pt x="3525" y="206828"/>
                        </a:lnTo>
                        <a:lnTo>
                          <a:pt x="82849" y="119866"/>
                        </a:lnTo>
                        <a:cubicBezTo>
                          <a:pt x="96951" y="104589"/>
                          <a:pt x="103708" y="90781"/>
                          <a:pt x="103708" y="78148"/>
                        </a:cubicBezTo>
                        <a:cubicBezTo>
                          <a:pt x="103708" y="69041"/>
                          <a:pt x="101651" y="61990"/>
                          <a:pt x="97538" y="57583"/>
                        </a:cubicBezTo>
                        <a:cubicBezTo>
                          <a:pt x="93425" y="53176"/>
                          <a:pt x="88137" y="50826"/>
                          <a:pt x="81674" y="50826"/>
                        </a:cubicBez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09006">
                      <a:defRPr/>
                    </a:pPr>
                    <a:endParaRPr lang="en-GB" sz="1392" kern="0" dirty="0">
                      <a:solidFill>
                        <a:srgbClr val="00915A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3" name="Forme libre : forme 822">
                    <a:extLst>
                      <a:ext uri="{FF2B5EF4-FFF2-40B4-BE49-F238E27FC236}">
                        <a16:creationId xmlns:a16="http://schemas.microsoft.com/office/drawing/2014/main" id="{86EB0EA9-1B2C-6C2C-EB6C-B76E75F73169}"/>
                      </a:ext>
                    </a:extLst>
                  </p:cNvPr>
                  <p:cNvSpPr/>
                  <p:nvPr/>
                </p:nvSpPr>
                <p:spPr>
                  <a:xfrm>
                    <a:off x="2936820" y="8012387"/>
                    <a:ext cx="172454" cy="256772"/>
                  </a:xfrm>
                  <a:custGeom>
                    <a:avLst/>
                    <a:gdLst>
                      <a:gd name="connsiteX0" fmla="*/ 85199 w 172454"/>
                      <a:gd name="connsiteY0" fmla="*/ 256772 h 256772"/>
                      <a:gd name="connsiteX1" fmla="*/ 0 w 172454"/>
                      <a:gd name="connsiteY1" fmla="*/ 128974 h 256772"/>
                      <a:gd name="connsiteX2" fmla="*/ 23209 w 172454"/>
                      <a:gd name="connsiteY2" fmla="*/ 31729 h 256772"/>
                      <a:gd name="connsiteX3" fmla="*/ 87256 w 172454"/>
                      <a:gd name="connsiteY3" fmla="*/ 0 h 256772"/>
                      <a:gd name="connsiteX4" fmla="*/ 150714 w 172454"/>
                      <a:gd name="connsiteY4" fmla="*/ 30554 h 256772"/>
                      <a:gd name="connsiteX5" fmla="*/ 172455 w 172454"/>
                      <a:gd name="connsiteY5" fmla="*/ 127799 h 256772"/>
                      <a:gd name="connsiteX6" fmla="*/ 85787 w 172454"/>
                      <a:gd name="connsiteY6" fmla="*/ 256479 h 256772"/>
                      <a:gd name="connsiteX7" fmla="*/ 107821 w 172454"/>
                      <a:gd name="connsiteY7" fmla="*/ 69334 h 256772"/>
                      <a:gd name="connsiteX8" fmla="*/ 85787 w 172454"/>
                      <a:gd name="connsiteY8" fmla="*/ 51707 h 256772"/>
                      <a:gd name="connsiteX9" fmla="*/ 63752 w 172454"/>
                      <a:gd name="connsiteY9" fmla="*/ 70216 h 256772"/>
                      <a:gd name="connsiteX10" fmla="*/ 56701 w 172454"/>
                      <a:gd name="connsiteY10" fmla="*/ 129561 h 256772"/>
                      <a:gd name="connsiteX11" fmla="*/ 63752 w 172454"/>
                      <a:gd name="connsiteY11" fmla="*/ 188026 h 256772"/>
                      <a:gd name="connsiteX12" fmla="*/ 85787 w 172454"/>
                      <a:gd name="connsiteY12" fmla="*/ 205359 h 256772"/>
                      <a:gd name="connsiteX13" fmla="*/ 107821 w 172454"/>
                      <a:gd name="connsiteY13" fmla="*/ 187732 h 256772"/>
                      <a:gd name="connsiteX14" fmla="*/ 114872 w 172454"/>
                      <a:gd name="connsiteY14" fmla="*/ 128386 h 256772"/>
                      <a:gd name="connsiteX15" fmla="*/ 107821 w 172454"/>
                      <a:gd name="connsiteY15" fmla="*/ 69041 h 256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72454" h="256772">
                        <a:moveTo>
                          <a:pt x="85199" y="256772"/>
                        </a:moveTo>
                        <a:cubicBezTo>
                          <a:pt x="28498" y="256772"/>
                          <a:pt x="0" y="214173"/>
                          <a:pt x="0" y="128974"/>
                        </a:cubicBezTo>
                        <a:cubicBezTo>
                          <a:pt x="0" y="85199"/>
                          <a:pt x="7639" y="52588"/>
                          <a:pt x="23209" y="31729"/>
                        </a:cubicBezTo>
                        <a:cubicBezTo>
                          <a:pt x="38486" y="10576"/>
                          <a:pt x="59933" y="0"/>
                          <a:pt x="87256" y="0"/>
                        </a:cubicBezTo>
                        <a:cubicBezTo>
                          <a:pt x="114578" y="0"/>
                          <a:pt x="136318" y="10283"/>
                          <a:pt x="150714" y="30554"/>
                        </a:cubicBezTo>
                        <a:cubicBezTo>
                          <a:pt x="165110" y="50826"/>
                          <a:pt x="172455" y="83436"/>
                          <a:pt x="172455" y="127799"/>
                        </a:cubicBezTo>
                        <a:cubicBezTo>
                          <a:pt x="172455" y="213585"/>
                          <a:pt x="143663" y="256479"/>
                          <a:pt x="85787" y="256479"/>
                        </a:cubicBezTo>
                        <a:close/>
                        <a:moveTo>
                          <a:pt x="107821" y="69334"/>
                        </a:moveTo>
                        <a:cubicBezTo>
                          <a:pt x="103120" y="57583"/>
                          <a:pt x="95775" y="51707"/>
                          <a:pt x="85787" y="51707"/>
                        </a:cubicBezTo>
                        <a:cubicBezTo>
                          <a:pt x="75798" y="51707"/>
                          <a:pt x="68453" y="57877"/>
                          <a:pt x="63752" y="70216"/>
                        </a:cubicBezTo>
                        <a:cubicBezTo>
                          <a:pt x="59052" y="82555"/>
                          <a:pt x="56701" y="102239"/>
                          <a:pt x="56701" y="129561"/>
                        </a:cubicBezTo>
                        <a:cubicBezTo>
                          <a:pt x="56701" y="156884"/>
                          <a:pt x="59052" y="176274"/>
                          <a:pt x="63752" y="188026"/>
                        </a:cubicBezTo>
                        <a:cubicBezTo>
                          <a:pt x="68453" y="199483"/>
                          <a:pt x="75798" y="205359"/>
                          <a:pt x="85787" y="205359"/>
                        </a:cubicBezTo>
                        <a:cubicBezTo>
                          <a:pt x="95775" y="205359"/>
                          <a:pt x="103120" y="199483"/>
                          <a:pt x="107821" y="187732"/>
                        </a:cubicBezTo>
                        <a:cubicBezTo>
                          <a:pt x="112521" y="175980"/>
                          <a:pt x="114872" y="156296"/>
                          <a:pt x="114872" y="128386"/>
                        </a:cubicBezTo>
                        <a:cubicBezTo>
                          <a:pt x="114872" y="100476"/>
                          <a:pt x="112521" y="80792"/>
                          <a:pt x="107821" y="69041"/>
                        </a:cubicBez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09006">
                      <a:defRPr/>
                    </a:pPr>
                    <a:endParaRPr lang="en-GB" sz="1392" kern="0" dirty="0">
                      <a:solidFill>
                        <a:srgbClr val="00915A"/>
                      </a:solidFill>
                      <a:latin typeface="BNPP Sans" panose="02000000000000000000" charset="0"/>
                    </a:endParaRPr>
                  </a:p>
                </p:txBody>
              </p:sp>
              <p:sp>
                <p:nvSpPr>
                  <p:cNvPr id="824" name="Forme libre : forme 823">
                    <a:extLst>
                      <a:ext uri="{FF2B5EF4-FFF2-40B4-BE49-F238E27FC236}">
                        <a16:creationId xmlns:a16="http://schemas.microsoft.com/office/drawing/2014/main" id="{C8C235B6-3842-8F83-4487-1574311B3A4D}"/>
                      </a:ext>
                    </a:extLst>
                  </p:cNvPr>
                  <p:cNvSpPr/>
                  <p:nvPr/>
                </p:nvSpPr>
                <p:spPr>
                  <a:xfrm>
                    <a:off x="3123964" y="8012681"/>
                    <a:ext cx="170104" cy="251190"/>
                  </a:xfrm>
                  <a:custGeom>
                    <a:avLst/>
                    <a:gdLst>
                      <a:gd name="connsiteX0" fmla="*/ 81967 w 170104"/>
                      <a:gd name="connsiteY0" fmla="*/ 51413 h 251190"/>
                      <a:gd name="connsiteX1" fmla="*/ 55820 w 170104"/>
                      <a:gd name="connsiteY1" fmla="*/ 81086 h 251190"/>
                      <a:gd name="connsiteX2" fmla="*/ 0 w 170104"/>
                      <a:gd name="connsiteY2" fmla="*/ 74035 h 251190"/>
                      <a:gd name="connsiteX3" fmla="*/ 22034 w 170104"/>
                      <a:gd name="connsiteY3" fmla="*/ 20859 h 251190"/>
                      <a:gd name="connsiteX4" fmla="*/ 81380 w 170104"/>
                      <a:gd name="connsiteY4" fmla="*/ 0 h 251190"/>
                      <a:gd name="connsiteX5" fmla="*/ 140431 w 170104"/>
                      <a:gd name="connsiteY5" fmla="*/ 19096 h 251190"/>
                      <a:gd name="connsiteX6" fmla="*/ 160703 w 170104"/>
                      <a:gd name="connsiteY6" fmla="*/ 76385 h 251190"/>
                      <a:gd name="connsiteX7" fmla="*/ 150420 w 170104"/>
                      <a:gd name="connsiteY7" fmla="*/ 117222 h 251190"/>
                      <a:gd name="connsiteX8" fmla="*/ 122216 w 170104"/>
                      <a:gd name="connsiteY8" fmla="*/ 155709 h 251190"/>
                      <a:gd name="connsiteX9" fmla="*/ 81967 w 170104"/>
                      <a:gd name="connsiteY9" fmla="*/ 199777 h 251190"/>
                      <a:gd name="connsiteX10" fmla="*/ 170104 w 170104"/>
                      <a:gd name="connsiteY10" fmla="*/ 199777 h 251190"/>
                      <a:gd name="connsiteX11" fmla="*/ 170104 w 170104"/>
                      <a:gd name="connsiteY11" fmla="*/ 251190 h 251190"/>
                      <a:gd name="connsiteX12" fmla="*/ 3819 w 170104"/>
                      <a:gd name="connsiteY12" fmla="*/ 251190 h 251190"/>
                      <a:gd name="connsiteX13" fmla="*/ 3819 w 170104"/>
                      <a:gd name="connsiteY13" fmla="*/ 206828 h 251190"/>
                      <a:gd name="connsiteX14" fmla="*/ 83142 w 170104"/>
                      <a:gd name="connsiteY14" fmla="*/ 119866 h 251190"/>
                      <a:gd name="connsiteX15" fmla="*/ 104002 w 170104"/>
                      <a:gd name="connsiteY15" fmla="*/ 78148 h 251190"/>
                      <a:gd name="connsiteX16" fmla="*/ 97832 w 170104"/>
                      <a:gd name="connsiteY16" fmla="*/ 57583 h 251190"/>
                      <a:gd name="connsiteX17" fmla="*/ 81967 w 170104"/>
                      <a:gd name="connsiteY17" fmla="*/ 50826 h 251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0104" h="251190">
                        <a:moveTo>
                          <a:pt x="81967" y="51413"/>
                        </a:moveTo>
                        <a:cubicBezTo>
                          <a:pt x="64928" y="51413"/>
                          <a:pt x="56114" y="61402"/>
                          <a:pt x="55820" y="81086"/>
                        </a:cubicBezTo>
                        <a:lnTo>
                          <a:pt x="0" y="74035"/>
                        </a:lnTo>
                        <a:cubicBezTo>
                          <a:pt x="1175" y="52588"/>
                          <a:pt x="8520" y="34961"/>
                          <a:pt x="22034" y="20859"/>
                        </a:cubicBezTo>
                        <a:cubicBezTo>
                          <a:pt x="35842" y="6757"/>
                          <a:pt x="55526" y="0"/>
                          <a:pt x="81380" y="0"/>
                        </a:cubicBezTo>
                        <a:cubicBezTo>
                          <a:pt x="107233" y="0"/>
                          <a:pt x="126917" y="6463"/>
                          <a:pt x="140431" y="19096"/>
                        </a:cubicBezTo>
                        <a:cubicBezTo>
                          <a:pt x="153946" y="31729"/>
                          <a:pt x="160703" y="51119"/>
                          <a:pt x="160703" y="76385"/>
                        </a:cubicBezTo>
                        <a:cubicBezTo>
                          <a:pt x="160703" y="91369"/>
                          <a:pt x="157177" y="104883"/>
                          <a:pt x="150420" y="117222"/>
                        </a:cubicBezTo>
                        <a:cubicBezTo>
                          <a:pt x="143663" y="129561"/>
                          <a:pt x="133968" y="142488"/>
                          <a:pt x="122216" y="155709"/>
                        </a:cubicBezTo>
                        <a:lnTo>
                          <a:pt x="81967" y="199777"/>
                        </a:lnTo>
                        <a:lnTo>
                          <a:pt x="170104" y="199777"/>
                        </a:lnTo>
                        <a:lnTo>
                          <a:pt x="170104" y="251190"/>
                        </a:lnTo>
                        <a:lnTo>
                          <a:pt x="3819" y="251190"/>
                        </a:lnTo>
                        <a:lnTo>
                          <a:pt x="3819" y="206828"/>
                        </a:lnTo>
                        <a:lnTo>
                          <a:pt x="83142" y="119866"/>
                        </a:lnTo>
                        <a:cubicBezTo>
                          <a:pt x="97244" y="104589"/>
                          <a:pt x="104002" y="90781"/>
                          <a:pt x="104002" y="78148"/>
                        </a:cubicBezTo>
                        <a:cubicBezTo>
                          <a:pt x="104002" y="69041"/>
                          <a:pt x="101945" y="61990"/>
                          <a:pt x="97832" y="57583"/>
                        </a:cubicBezTo>
                        <a:cubicBezTo>
                          <a:pt x="93719" y="53176"/>
                          <a:pt x="88431" y="50826"/>
                          <a:pt x="81967" y="50826"/>
                        </a:cubicBezTo>
                        <a:close/>
                      </a:path>
                    </a:pathLst>
                  </a:custGeom>
                  <a:grpFill/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09006">
                      <a:defRPr/>
                    </a:pPr>
                    <a:endParaRPr lang="en-GB" sz="1392" kern="0" dirty="0">
                      <a:solidFill>
                        <a:srgbClr val="00915A"/>
                      </a:solidFill>
                      <a:latin typeface="BNPP Sans" panose="02000000000000000000" charset="0"/>
                    </a:endParaRPr>
                  </a:p>
                </p:txBody>
              </p:sp>
            </p:grpSp>
            <p:grpSp>
              <p:nvGrpSpPr>
                <p:cNvPr id="774" name="Groupe 773">
                  <a:extLst>
                    <a:ext uri="{FF2B5EF4-FFF2-40B4-BE49-F238E27FC236}">
                      <a16:creationId xmlns:a16="http://schemas.microsoft.com/office/drawing/2014/main" id="{769455C7-B639-941D-0B51-CC62518325D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73387" y="607121"/>
                  <a:ext cx="8235031" cy="3244366"/>
                  <a:chOff x="804797" y="726920"/>
                  <a:chExt cx="6092370" cy="2400219"/>
                </a:xfrm>
              </p:grpSpPr>
              <p:grpSp>
                <p:nvGrpSpPr>
                  <p:cNvPr id="775" name="Groupe 774">
                    <a:extLst>
                      <a:ext uri="{FF2B5EF4-FFF2-40B4-BE49-F238E27FC236}">
                        <a16:creationId xmlns:a16="http://schemas.microsoft.com/office/drawing/2014/main" id="{F1649FD9-82C4-827B-D25D-664D968F83F8}"/>
                      </a:ext>
                    </a:extLst>
                  </p:cNvPr>
                  <p:cNvGrpSpPr/>
                  <p:nvPr/>
                </p:nvGrpSpPr>
                <p:grpSpPr>
                  <a:xfrm>
                    <a:off x="3048616" y="726920"/>
                    <a:ext cx="1602728" cy="988260"/>
                    <a:chOff x="7536254" y="2329648"/>
                    <a:chExt cx="1602728" cy="988260"/>
                  </a:xfrm>
                </p:grpSpPr>
                <p:sp>
                  <p:nvSpPr>
                    <p:cNvPr id="814" name="Forme libre : forme 813">
                      <a:extLst>
                        <a:ext uri="{FF2B5EF4-FFF2-40B4-BE49-F238E27FC236}">
                          <a16:creationId xmlns:a16="http://schemas.microsoft.com/office/drawing/2014/main" id="{3BF49227-8547-8077-1448-3F394E2475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536254" y="2329648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008872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815" name="Forme libre : forme 814">
                      <a:extLst>
                        <a:ext uri="{FF2B5EF4-FFF2-40B4-BE49-F238E27FC236}">
                          <a16:creationId xmlns:a16="http://schemas.microsoft.com/office/drawing/2014/main" id="{B811E07E-48F3-F600-F52C-827C93C501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536254" y="2329648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0" y="228600"/>
                            <a:pt x="533400" y="160370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A5D3B7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17893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816" name="Groupe 815">
                      <a:extLst>
                        <a:ext uri="{FF2B5EF4-FFF2-40B4-BE49-F238E27FC236}">
                          <a16:creationId xmlns:a16="http://schemas.microsoft.com/office/drawing/2014/main" id="{54BA379F-0C9D-7317-60B8-CA64B2D665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57013" y="2360169"/>
                      <a:ext cx="861287" cy="342942"/>
                      <a:chOff x="2740568" y="7589623"/>
                      <a:chExt cx="643399" cy="256185"/>
                    </a:xfrm>
                    <a:solidFill>
                      <a:srgbClr val="000000"/>
                    </a:solidFill>
                  </p:grpSpPr>
                  <p:sp>
                    <p:nvSpPr>
                      <p:cNvPr id="819" name="Forme libre : forme 818">
                        <a:extLst>
                          <a:ext uri="{FF2B5EF4-FFF2-40B4-BE49-F238E27FC236}">
                            <a16:creationId xmlns:a16="http://schemas.microsoft.com/office/drawing/2014/main" id="{F82C1C94-05BA-35ED-E8FA-D8F89993B3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40568" y="7594324"/>
                        <a:ext cx="209178" cy="246783"/>
                      </a:xfrm>
                      <a:custGeom>
                        <a:avLst/>
                        <a:gdLst>
                          <a:gd name="connsiteX0" fmla="*/ 138375 w 209178"/>
                          <a:gd name="connsiteY0" fmla="*/ 201834 h 246783"/>
                          <a:gd name="connsiteX1" fmla="*/ 62871 w 209178"/>
                          <a:gd name="connsiteY1" fmla="*/ 201834 h 246783"/>
                          <a:gd name="connsiteX2" fmla="*/ 50532 w 209178"/>
                          <a:gd name="connsiteY2" fmla="*/ 246784 h 246783"/>
                          <a:gd name="connsiteX3" fmla="*/ 0 w 209178"/>
                          <a:gd name="connsiteY3" fmla="*/ 246784 h 246783"/>
                          <a:gd name="connsiteX4" fmla="*/ 71685 w 209178"/>
                          <a:gd name="connsiteY4" fmla="*/ 0 h 246783"/>
                          <a:gd name="connsiteX5" fmla="*/ 138375 w 209178"/>
                          <a:gd name="connsiteY5" fmla="*/ 0 h 246783"/>
                          <a:gd name="connsiteX6" fmla="*/ 209178 w 209178"/>
                          <a:gd name="connsiteY6" fmla="*/ 246784 h 246783"/>
                          <a:gd name="connsiteX7" fmla="*/ 151595 w 209178"/>
                          <a:gd name="connsiteY7" fmla="*/ 246784 h 246783"/>
                          <a:gd name="connsiteX8" fmla="*/ 138375 w 209178"/>
                          <a:gd name="connsiteY8" fmla="*/ 201834 h 246783"/>
                          <a:gd name="connsiteX9" fmla="*/ 71097 w 209178"/>
                          <a:gd name="connsiteY9" fmla="*/ 154534 h 246783"/>
                          <a:gd name="connsiteX10" fmla="*/ 124567 w 209178"/>
                          <a:gd name="connsiteY10" fmla="*/ 154534 h 246783"/>
                          <a:gd name="connsiteX11" fmla="*/ 96951 w 209178"/>
                          <a:gd name="connsiteY11" fmla="*/ 59346 h 246783"/>
                          <a:gd name="connsiteX12" fmla="*/ 71391 w 209178"/>
                          <a:gd name="connsiteY12" fmla="*/ 154534 h 246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09178" h="246783">
                            <a:moveTo>
                              <a:pt x="138375" y="201834"/>
                            </a:moveTo>
                            <a:lnTo>
                              <a:pt x="62871" y="201834"/>
                            </a:lnTo>
                            <a:lnTo>
                              <a:pt x="50532" y="246784"/>
                            </a:lnTo>
                            <a:lnTo>
                              <a:pt x="0" y="246784"/>
                            </a:lnTo>
                            <a:lnTo>
                              <a:pt x="71685" y="0"/>
                            </a:lnTo>
                            <a:lnTo>
                              <a:pt x="138375" y="0"/>
                            </a:lnTo>
                            <a:lnTo>
                              <a:pt x="209178" y="246784"/>
                            </a:lnTo>
                            <a:lnTo>
                              <a:pt x="151595" y="246784"/>
                            </a:lnTo>
                            <a:lnTo>
                              <a:pt x="138375" y="201834"/>
                            </a:lnTo>
                            <a:close/>
                            <a:moveTo>
                              <a:pt x="71097" y="154534"/>
                            </a:moveTo>
                            <a:lnTo>
                              <a:pt x="124567" y="154534"/>
                            </a:lnTo>
                            <a:lnTo>
                              <a:pt x="96951" y="59346"/>
                            </a:lnTo>
                            <a:lnTo>
                              <a:pt x="71391" y="154534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20" name="Forme libre : forme 819">
                        <a:extLst>
                          <a:ext uri="{FF2B5EF4-FFF2-40B4-BE49-F238E27FC236}">
                            <a16:creationId xmlns:a16="http://schemas.microsoft.com/office/drawing/2014/main" id="{8AA1BC88-8EDF-71F1-3B7F-7399538696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67961" y="7593737"/>
                        <a:ext cx="187731" cy="252071"/>
                      </a:xfrm>
                      <a:custGeom>
                        <a:avLst/>
                        <a:gdLst>
                          <a:gd name="connsiteX0" fmla="*/ 56114 w 187731"/>
                          <a:gd name="connsiteY0" fmla="*/ 588 h 252071"/>
                          <a:gd name="connsiteX1" fmla="*/ 56114 w 187731"/>
                          <a:gd name="connsiteY1" fmla="*/ 160703 h 252071"/>
                          <a:gd name="connsiteX2" fmla="*/ 65515 w 187731"/>
                          <a:gd name="connsiteY2" fmla="*/ 191257 h 252071"/>
                          <a:gd name="connsiteX3" fmla="*/ 93719 w 187731"/>
                          <a:gd name="connsiteY3" fmla="*/ 200952 h 252071"/>
                          <a:gd name="connsiteX4" fmla="*/ 122216 w 187731"/>
                          <a:gd name="connsiteY4" fmla="*/ 191257 h 252071"/>
                          <a:gd name="connsiteX5" fmla="*/ 131618 w 187731"/>
                          <a:gd name="connsiteY5" fmla="*/ 160409 h 252071"/>
                          <a:gd name="connsiteX6" fmla="*/ 131618 w 187731"/>
                          <a:gd name="connsiteY6" fmla="*/ 294 h 252071"/>
                          <a:gd name="connsiteX7" fmla="*/ 187732 w 187731"/>
                          <a:gd name="connsiteY7" fmla="*/ 294 h 252071"/>
                          <a:gd name="connsiteX8" fmla="*/ 187732 w 187731"/>
                          <a:gd name="connsiteY8" fmla="*/ 159822 h 252071"/>
                          <a:gd name="connsiteX9" fmla="*/ 153064 w 187731"/>
                          <a:gd name="connsiteY9" fmla="*/ 239145 h 252071"/>
                          <a:gd name="connsiteX10" fmla="*/ 82555 w 187731"/>
                          <a:gd name="connsiteY10" fmla="*/ 252072 h 252071"/>
                          <a:gd name="connsiteX11" fmla="*/ 23209 w 187731"/>
                          <a:gd name="connsiteY11" fmla="*/ 227393 h 252071"/>
                          <a:gd name="connsiteX12" fmla="*/ 0 w 187731"/>
                          <a:gd name="connsiteY12" fmla="*/ 159528 h 252071"/>
                          <a:gd name="connsiteX13" fmla="*/ 0 w 187731"/>
                          <a:gd name="connsiteY13" fmla="*/ 0 h 252071"/>
                          <a:gd name="connsiteX14" fmla="*/ 56114 w 187731"/>
                          <a:gd name="connsiteY14" fmla="*/ 0 h 2520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87731" h="252071">
                            <a:moveTo>
                              <a:pt x="56114" y="588"/>
                            </a:moveTo>
                            <a:lnTo>
                              <a:pt x="56114" y="160703"/>
                            </a:lnTo>
                            <a:cubicBezTo>
                              <a:pt x="56114" y="174511"/>
                              <a:pt x="59346" y="184794"/>
                              <a:pt x="65515" y="191257"/>
                            </a:cubicBezTo>
                            <a:cubicBezTo>
                              <a:pt x="71685" y="197721"/>
                              <a:pt x="81086" y="200952"/>
                              <a:pt x="93719" y="200952"/>
                            </a:cubicBezTo>
                            <a:cubicBezTo>
                              <a:pt x="106352" y="200952"/>
                              <a:pt x="115753" y="197721"/>
                              <a:pt x="122216" y="191257"/>
                            </a:cubicBezTo>
                            <a:cubicBezTo>
                              <a:pt x="128680" y="184794"/>
                              <a:pt x="131618" y="174511"/>
                              <a:pt x="131618" y="160409"/>
                            </a:cubicBezTo>
                            <a:lnTo>
                              <a:pt x="131618" y="294"/>
                            </a:lnTo>
                            <a:lnTo>
                              <a:pt x="187732" y="294"/>
                            </a:lnTo>
                            <a:lnTo>
                              <a:pt x="187732" y="159822"/>
                            </a:lnTo>
                            <a:cubicBezTo>
                              <a:pt x="187732" y="204184"/>
                              <a:pt x="176274" y="230625"/>
                              <a:pt x="153064" y="239145"/>
                            </a:cubicBezTo>
                            <a:cubicBezTo>
                              <a:pt x="129855" y="247665"/>
                              <a:pt x="106646" y="252072"/>
                              <a:pt x="82555" y="252072"/>
                            </a:cubicBezTo>
                            <a:cubicBezTo>
                              <a:pt x="58464" y="252072"/>
                              <a:pt x="38780" y="243846"/>
                              <a:pt x="23209" y="227393"/>
                            </a:cubicBezTo>
                            <a:cubicBezTo>
                              <a:pt x="7639" y="210941"/>
                              <a:pt x="0" y="188319"/>
                              <a:pt x="0" y="159528"/>
                            </a:cubicBezTo>
                            <a:lnTo>
                              <a:pt x="0" y="0"/>
                            </a:lnTo>
                            <a:lnTo>
                              <a:pt x="56114" y="0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21" name="Forme libre : forme 820">
                        <a:extLst>
                          <a:ext uri="{FF2B5EF4-FFF2-40B4-BE49-F238E27FC236}">
                            <a16:creationId xmlns:a16="http://schemas.microsoft.com/office/drawing/2014/main" id="{77A65019-DC5A-C721-A26E-BFA62C981B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87422" y="7589623"/>
                        <a:ext cx="196545" cy="256184"/>
                      </a:xfrm>
                      <a:custGeom>
                        <a:avLst/>
                        <a:gdLst>
                          <a:gd name="connsiteX0" fmla="*/ 0 w 196545"/>
                          <a:gd name="connsiteY0" fmla="*/ 128386 h 256184"/>
                          <a:gd name="connsiteX1" fmla="*/ 105764 w 196545"/>
                          <a:gd name="connsiteY1" fmla="*/ 0 h 256184"/>
                          <a:gd name="connsiteX2" fmla="*/ 182737 w 196545"/>
                          <a:gd name="connsiteY2" fmla="*/ 32023 h 256184"/>
                          <a:gd name="connsiteX3" fmla="*/ 193314 w 196545"/>
                          <a:gd name="connsiteY3" fmla="*/ 83143 h 256184"/>
                          <a:gd name="connsiteX4" fmla="*/ 140138 w 196545"/>
                          <a:gd name="connsiteY4" fmla="*/ 87843 h 256184"/>
                          <a:gd name="connsiteX5" fmla="*/ 104002 w 196545"/>
                          <a:gd name="connsiteY5" fmla="*/ 51413 h 256184"/>
                          <a:gd name="connsiteX6" fmla="*/ 68747 w 196545"/>
                          <a:gd name="connsiteY6" fmla="*/ 68453 h 256184"/>
                          <a:gd name="connsiteX7" fmla="*/ 56701 w 196545"/>
                          <a:gd name="connsiteY7" fmla="*/ 125742 h 256184"/>
                          <a:gd name="connsiteX8" fmla="*/ 74329 w 196545"/>
                          <a:gd name="connsiteY8" fmla="*/ 198308 h 256184"/>
                          <a:gd name="connsiteX9" fmla="*/ 103414 w 196545"/>
                          <a:gd name="connsiteY9" fmla="*/ 205065 h 256184"/>
                          <a:gd name="connsiteX10" fmla="*/ 140431 w 196545"/>
                          <a:gd name="connsiteY10" fmla="*/ 191551 h 256184"/>
                          <a:gd name="connsiteX11" fmla="*/ 140431 w 196545"/>
                          <a:gd name="connsiteY11" fmla="*/ 162760 h 256184"/>
                          <a:gd name="connsiteX12" fmla="*/ 101651 w 196545"/>
                          <a:gd name="connsiteY12" fmla="*/ 162760 h 256184"/>
                          <a:gd name="connsiteX13" fmla="*/ 101651 w 196545"/>
                          <a:gd name="connsiteY13" fmla="*/ 115166 h 256184"/>
                          <a:gd name="connsiteX14" fmla="*/ 196545 w 196545"/>
                          <a:gd name="connsiteY14" fmla="*/ 115166 h 256184"/>
                          <a:gd name="connsiteX15" fmla="*/ 196545 w 196545"/>
                          <a:gd name="connsiteY15" fmla="*/ 251190 h 256184"/>
                          <a:gd name="connsiteX16" fmla="*/ 146013 w 196545"/>
                          <a:gd name="connsiteY16" fmla="*/ 251190 h 256184"/>
                          <a:gd name="connsiteX17" fmla="*/ 146013 w 196545"/>
                          <a:gd name="connsiteY17" fmla="*/ 236501 h 256184"/>
                          <a:gd name="connsiteX18" fmla="*/ 92250 w 196545"/>
                          <a:gd name="connsiteY18" fmla="*/ 256185 h 256184"/>
                          <a:gd name="connsiteX19" fmla="*/ 14396 w 196545"/>
                          <a:gd name="connsiteY19" fmla="*/ 210354 h 256184"/>
                          <a:gd name="connsiteX20" fmla="*/ 0 w 196545"/>
                          <a:gd name="connsiteY20" fmla="*/ 128092 h 2561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196545" h="256184">
                            <a:moveTo>
                              <a:pt x="0" y="128386"/>
                            </a:moveTo>
                            <a:cubicBezTo>
                              <a:pt x="0" y="42893"/>
                              <a:pt x="35255" y="0"/>
                              <a:pt x="105764" y="0"/>
                            </a:cubicBezTo>
                            <a:cubicBezTo>
                              <a:pt x="150127" y="0"/>
                              <a:pt x="175686" y="10576"/>
                              <a:pt x="182737" y="32023"/>
                            </a:cubicBezTo>
                            <a:cubicBezTo>
                              <a:pt x="189788" y="53470"/>
                              <a:pt x="193314" y="70510"/>
                              <a:pt x="193314" y="83143"/>
                            </a:cubicBezTo>
                            <a:lnTo>
                              <a:pt x="140138" y="87843"/>
                            </a:lnTo>
                            <a:cubicBezTo>
                              <a:pt x="139256" y="63752"/>
                              <a:pt x="127211" y="51413"/>
                              <a:pt x="104002" y="51413"/>
                            </a:cubicBezTo>
                            <a:cubicBezTo>
                              <a:pt x="88724" y="51413"/>
                              <a:pt x="76973" y="56995"/>
                              <a:pt x="68747" y="68453"/>
                            </a:cubicBezTo>
                            <a:cubicBezTo>
                              <a:pt x="60814" y="79911"/>
                              <a:pt x="56701" y="99007"/>
                              <a:pt x="56701" y="125742"/>
                            </a:cubicBezTo>
                            <a:cubicBezTo>
                              <a:pt x="56701" y="169811"/>
                              <a:pt x="62577" y="193901"/>
                              <a:pt x="74329" y="198308"/>
                            </a:cubicBezTo>
                            <a:cubicBezTo>
                              <a:pt x="86080" y="202715"/>
                              <a:pt x="95775" y="205065"/>
                              <a:pt x="103414" y="205065"/>
                            </a:cubicBezTo>
                            <a:cubicBezTo>
                              <a:pt x="116635" y="205065"/>
                              <a:pt x="128974" y="200659"/>
                              <a:pt x="140431" y="191551"/>
                            </a:cubicBezTo>
                            <a:lnTo>
                              <a:pt x="140431" y="162760"/>
                            </a:lnTo>
                            <a:lnTo>
                              <a:pt x="101651" y="162760"/>
                            </a:lnTo>
                            <a:lnTo>
                              <a:pt x="101651" y="115166"/>
                            </a:lnTo>
                            <a:lnTo>
                              <a:pt x="196545" y="115166"/>
                            </a:lnTo>
                            <a:lnTo>
                              <a:pt x="196545" y="251190"/>
                            </a:lnTo>
                            <a:lnTo>
                              <a:pt x="146013" y="251190"/>
                            </a:lnTo>
                            <a:lnTo>
                              <a:pt x="146013" y="236501"/>
                            </a:lnTo>
                            <a:cubicBezTo>
                              <a:pt x="132793" y="249722"/>
                              <a:pt x="114872" y="256185"/>
                              <a:pt x="92250" y="256185"/>
                            </a:cubicBezTo>
                            <a:cubicBezTo>
                              <a:pt x="49944" y="256185"/>
                              <a:pt x="24091" y="240908"/>
                              <a:pt x="14396" y="210354"/>
                            </a:cubicBezTo>
                            <a:cubicBezTo>
                              <a:pt x="4701" y="179800"/>
                              <a:pt x="0" y="152183"/>
                              <a:pt x="0" y="128092"/>
                            </a:cubicBez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  <p:sp>
                  <p:nvSpPr>
                    <p:cNvPr id="817" name="Forme libre : forme 816">
                      <a:extLst>
                        <a:ext uri="{FF2B5EF4-FFF2-40B4-BE49-F238E27FC236}">
                          <a16:creationId xmlns:a16="http://schemas.microsoft.com/office/drawing/2014/main" id="{72670639-F2E7-4097-3EDE-D017226F0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80956" y="2882822"/>
                      <a:ext cx="294293" cy="434579"/>
                    </a:xfrm>
                    <a:custGeom>
                      <a:avLst/>
                      <a:gdLst>
                        <a:gd name="connsiteX0" fmla="*/ 26575 w 55149"/>
                        <a:gd name="connsiteY0" fmla="*/ 16669 h 81438"/>
                        <a:gd name="connsiteX1" fmla="*/ 18098 w 55149"/>
                        <a:gd name="connsiteY1" fmla="*/ 26289 h 81438"/>
                        <a:gd name="connsiteX2" fmla="*/ 0 w 55149"/>
                        <a:gd name="connsiteY2" fmla="*/ 24003 h 81438"/>
                        <a:gd name="connsiteX3" fmla="*/ 7144 w 55149"/>
                        <a:gd name="connsiteY3" fmla="*/ 6763 h 81438"/>
                        <a:gd name="connsiteX4" fmla="*/ 26384 w 55149"/>
                        <a:gd name="connsiteY4" fmla="*/ 0 h 81438"/>
                        <a:gd name="connsiteX5" fmla="*/ 45530 w 55149"/>
                        <a:gd name="connsiteY5" fmla="*/ 6191 h 81438"/>
                        <a:gd name="connsiteX6" fmla="*/ 52102 w 55149"/>
                        <a:gd name="connsiteY6" fmla="*/ 24765 h 81438"/>
                        <a:gd name="connsiteX7" fmla="*/ 48768 w 55149"/>
                        <a:gd name="connsiteY7" fmla="*/ 38005 h 81438"/>
                        <a:gd name="connsiteX8" fmla="*/ 39624 w 55149"/>
                        <a:gd name="connsiteY8" fmla="*/ 50483 h 81438"/>
                        <a:gd name="connsiteX9" fmla="*/ 26575 w 55149"/>
                        <a:gd name="connsiteY9" fmla="*/ 64770 h 81438"/>
                        <a:gd name="connsiteX10" fmla="*/ 55150 w 55149"/>
                        <a:gd name="connsiteY10" fmla="*/ 64770 h 81438"/>
                        <a:gd name="connsiteX11" fmla="*/ 55150 w 55149"/>
                        <a:gd name="connsiteY11" fmla="*/ 81439 h 81438"/>
                        <a:gd name="connsiteX12" fmla="*/ 1143 w 55149"/>
                        <a:gd name="connsiteY12" fmla="*/ 81439 h 81438"/>
                        <a:gd name="connsiteX13" fmla="*/ 1143 w 55149"/>
                        <a:gd name="connsiteY13" fmla="*/ 67056 h 81438"/>
                        <a:gd name="connsiteX14" fmla="*/ 26861 w 55149"/>
                        <a:gd name="connsiteY14" fmla="*/ 38862 h 81438"/>
                        <a:gd name="connsiteX15" fmla="*/ 33623 w 55149"/>
                        <a:gd name="connsiteY15" fmla="*/ 25337 h 81438"/>
                        <a:gd name="connsiteX16" fmla="*/ 31623 w 55149"/>
                        <a:gd name="connsiteY16" fmla="*/ 18669 h 81438"/>
                        <a:gd name="connsiteX17" fmla="*/ 26480 w 55149"/>
                        <a:gd name="connsiteY17" fmla="*/ 16478 h 81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55149" h="81438">
                          <a:moveTo>
                            <a:pt x="26575" y="16669"/>
                          </a:moveTo>
                          <a:cubicBezTo>
                            <a:pt x="21050" y="16669"/>
                            <a:pt x="18193" y="19907"/>
                            <a:pt x="18098" y="26289"/>
                          </a:cubicBezTo>
                          <a:lnTo>
                            <a:pt x="0" y="24003"/>
                          </a:lnTo>
                          <a:cubicBezTo>
                            <a:pt x="381" y="17050"/>
                            <a:pt x="2762" y="11335"/>
                            <a:pt x="7144" y="6763"/>
                          </a:cubicBezTo>
                          <a:cubicBezTo>
                            <a:pt x="11621" y="2191"/>
                            <a:pt x="18002" y="0"/>
                            <a:pt x="26384" y="0"/>
                          </a:cubicBezTo>
                          <a:cubicBezTo>
                            <a:pt x="34766" y="0"/>
                            <a:pt x="41148" y="2096"/>
                            <a:pt x="45530" y="6191"/>
                          </a:cubicBezTo>
                          <a:cubicBezTo>
                            <a:pt x="49911" y="10287"/>
                            <a:pt x="52102" y="16574"/>
                            <a:pt x="52102" y="24765"/>
                          </a:cubicBezTo>
                          <a:cubicBezTo>
                            <a:pt x="52102" y="29623"/>
                            <a:pt x="50959" y="34004"/>
                            <a:pt x="48768" y="38005"/>
                          </a:cubicBezTo>
                          <a:cubicBezTo>
                            <a:pt x="46577" y="42005"/>
                            <a:pt x="43434" y="46196"/>
                            <a:pt x="39624" y="50483"/>
                          </a:cubicBezTo>
                          <a:lnTo>
                            <a:pt x="26575" y="64770"/>
                          </a:lnTo>
                          <a:lnTo>
                            <a:pt x="55150" y="64770"/>
                          </a:lnTo>
                          <a:lnTo>
                            <a:pt x="55150" y="81439"/>
                          </a:lnTo>
                          <a:lnTo>
                            <a:pt x="1143" y="81439"/>
                          </a:lnTo>
                          <a:lnTo>
                            <a:pt x="1143" y="67056"/>
                          </a:lnTo>
                          <a:lnTo>
                            <a:pt x="26861" y="38862"/>
                          </a:lnTo>
                          <a:cubicBezTo>
                            <a:pt x="31433" y="33909"/>
                            <a:pt x="33623" y="29432"/>
                            <a:pt x="33623" y="25337"/>
                          </a:cubicBezTo>
                          <a:cubicBezTo>
                            <a:pt x="33623" y="22384"/>
                            <a:pt x="32957" y="20098"/>
                            <a:pt x="31623" y="18669"/>
                          </a:cubicBezTo>
                          <a:cubicBezTo>
                            <a:pt x="30290" y="17240"/>
                            <a:pt x="28575" y="16478"/>
                            <a:pt x="26480" y="164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09006">
                        <a:defRPr/>
                      </a:pPr>
                      <a:endParaRPr lang="en-GB" sz="1392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818" name="Forme libre : forme 817">
                      <a:extLst>
                        <a:ext uri="{FF2B5EF4-FFF2-40B4-BE49-F238E27FC236}">
                          <a16:creationId xmlns:a16="http://schemas.microsoft.com/office/drawing/2014/main" id="{F9520A6A-DDB8-3BE6-819C-E246926D7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0656" y="2890949"/>
                      <a:ext cx="275994" cy="426959"/>
                    </a:xfrm>
                    <a:custGeom>
                      <a:avLst/>
                      <a:gdLst>
                        <a:gd name="connsiteX0" fmla="*/ 0 w 51720"/>
                        <a:gd name="connsiteY0" fmla="*/ 63341 h 80010"/>
                        <a:gd name="connsiteX1" fmla="*/ 17240 w 51720"/>
                        <a:gd name="connsiteY1" fmla="*/ 63341 h 80010"/>
                        <a:gd name="connsiteX2" fmla="*/ 17240 w 51720"/>
                        <a:gd name="connsiteY2" fmla="*/ 21146 h 80010"/>
                        <a:gd name="connsiteX3" fmla="*/ 0 w 51720"/>
                        <a:gd name="connsiteY3" fmla="*/ 29909 h 80010"/>
                        <a:gd name="connsiteX4" fmla="*/ 0 w 51720"/>
                        <a:gd name="connsiteY4" fmla="*/ 11335 h 80010"/>
                        <a:gd name="connsiteX5" fmla="*/ 22289 w 51720"/>
                        <a:gd name="connsiteY5" fmla="*/ 0 h 80010"/>
                        <a:gd name="connsiteX6" fmla="*/ 35433 w 51720"/>
                        <a:gd name="connsiteY6" fmla="*/ 0 h 80010"/>
                        <a:gd name="connsiteX7" fmla="*/ 35433 w 51720"/>
                        <a:gd name="connsiteY7" fmla="*/ 63341 h 80010"/>
                        <a:gd name="connsiteX8" fmla="*/ 51721 w 51720"/>
                        <a:gd name="connsiteY8" fmla="*/ 63341 h 80010"/>
                        <a:gd name="connsiteX9" fmla="*/ 51721 w 51720"/>
                        <a:gd name="connsiteY9" fmla="*/ 80010 h 80010"/>
                        <a:gd name="connsiteX10" fmla="*/ 0 w 51720"/>
                        <a:gd name="connsiteY10" fmla="*/ 80010 h 80010"/>
                        <a:gd name="connsiteX11" fmla="*/ 0 w 51720"/>
                        <a:gd name="connsiteY11" fmla="*/ 63341 h 80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1720" h="80010">
                          <a:moveTo>
                            <a:pt x="0" y="63341"/>
                          </a:moveTo>
                          <a:lnTo>
                            <a:pt x="17240" y="63341"/>
                          </a:lnTo>
                          <a:lnTo>
                            <a:pt x="17240" y="21146"/>
                          </a:lnTo>
                          <a:lnTo>
                            <a:pt x="0" y="29909"/>
                          </a:lnTo>
                          <a:lnTo>
                            <a:pt x="0" y="11335"/>
                          </a:lnTo>
                          <a:lnTo>
                            <a:pt x="22289" y="0"/>
                          </a:lnTo>
                          <a:lnTo>
                            <a:pt x="35433" y="0"/>
                          </a:lnTo>
                          <a:lnTo>
                            <a:pt x="35433" y="63341"/>
                          </a:lnTo>
                          <a:lnTo>
                            <a:pt x="51721" y="63341"/>
                          </a:lnTo>
                          <a:lnTo>
                            <a:pt x="51721" y="80010"/>
                          </a:lnTo>
                          <a:lnTo>
                            <a:pt x="0" y="80010"/>
                          </a:lnTo>
                          <a:lnTo>
                            <a:pt x="0" y="6334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909006">
                        <a:defRPr/>
                      </a:pPr>
                      <a:endParaRPr lang="en-GB" sz="1392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</p:grpSp>
              <p:grpSp>
                <p:nvGrpSpPr>
                  <p:cNvPr id="776" name="Groupe 775">
                    <a:extLst>
                      <a:ext uri="{FF2B5EF4-FFF2-40B4-BE49-F238E27FC236}">
                        <a16:creationId xmlns:a16="http://schemas.microsoft.com/office/drawing/2014/main" id="{AE4B6502-CB94-C25E-BCC0-095870A98D14}"/>
                      </a:ext>
                    </a:extLst>
                  </p:cNvPr>
                  <p:cNvGrpSpPr/>
                  <p:nvPr/>
                </p:nvGrpSpPr>
                <p:grpSpPr>
                  <a:xfrm>
                    <a:off x="804797" y="726920"/>
                    <a:ext cx="1602728" cy="961637"/>
                    <a:chOff x="804797" y="726921"/>
                    <a:chExt cx="1602728" cy="961637"/>
                  </a:xfrm>
                </p:grpSpPr>
                <p:sp>
                  <p:nvSpPr>
                    <p:cNvPr id="808" name="Forme libre : forme 807">
                      <a:extLst>
                        <a:ext uri="{FF2B5EF4-FFF2-40B4-BE49-F238E27FC236}">
                          <a16:creationId xmlns:a16="http://schemas.microsoft.com/office/drawing/2014/main" id="{9ACB912A-C843-326B-D6E2-E19A8BAAF4D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797" y="726921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FFFFFF">
                            <a:lumMod val="65000"/>
                          </a:srgbClr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809" name="Forme libre : forme 808">
                      <a:extLst>
                        <a:ext uri="{FF2B5EF4-FFF2-40B4-BE49-F238E27FC236}">
                          <a16:creationId xmlns:a16="http://schemas.microsoft.com/office/drawing/2014/main" id="{B045F522-6F47-6188-CDFF-3E0DFD177DD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797" y="726921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1" y="228600"/>
                            <a:pt x="533400" y="160371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95000"/>
                      </a:srgbClr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FFFFFF">
                            <a:lumMod val="65000"/>
                          </a:srgbClr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810" name="Groupe 809">
                      <a:extLst>
                        <a:ext uri="{FF2B5EF4-FFF2-40B4-BE49-F238E27FC236}">
                          <a16:creationId xmlns:a16="http://schemas.microsoft.com/office/drawing/2014/main" id="{712BF43C-84C9-A117-E557-785D5DE4FED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949470" y="876147"/>
                      <a:ext cx="690149" cy="190428"/>
                      <a:chOff x="966015" y="1006447"/>
                      <a:chExt cx="1304702" cy="360000"/>
                    </a:xfrm>
                    <a:solidFill>
                      <a:srgbClr val="A6A6A6"/>
                    </a:solidFill>
                  </p:grpSpPr>
                  <p:sp>
                    <p:nvSpPr>
                      <p:cNvPr id="811" name="Ellipse 810">
                        <a:extLst>
                          <a:ext uri="{FF2B5EF4-FFF2-40B4-BE49-F238E27FC236}">
                            <a16:creationId xmlns:a16="http://schemas.microsoft.com/office/drawing/2014/main" id="{A85957DA-58C7-2570-5010-72F15CBFA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6015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12" name="Ellipse 811">
                        <a:extLst>
                          <a:ext uri="{FF2B5EF4-FFF2-40B4-BE49-F238E27FC236}">
                            <a16:creationId xmlns:a16="http://schemas.microsoft.com/office/drawing/2014/main" id="{771E3408-A9F3-EDF7-9E3A-CABE05E4A0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366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13" name="Ellipse 812">
                        <a:extLst>
                          <a:ext uri="{FF2B5EF4-FFF2-40B4-BE49-F238E27FC236}">
                            <a16:creationId xmlns:a16="http://schemas.microsoft.com/office/drawing/2014/main" id="{8876641A-9100-B05F-FE88-B2503E949F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10717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777" name="Groupe 776">
                    <a:extLst>
                      <a:ext uri="{FF2B5EF4-FFF2-40B4-BE49-F238E27FC236}">
                        <a16:creationId xmlns:a16="http://schemas.microsoft.com/office/drawing/2014/main" id="{D917321F-1AF6-B306-2757-78FDCA741392}"/>
                      </a:ext>
                    </a:extLst>
                  </p:cNvPr>
                  <p:cNvGrpSpPr/>
                  <p:nvPr/>
                </p:nvGrpSpPr>
                <p:grpSpPr>
                  <a:xfrm>
                    <a:off x="5294439" y="726920"/>
                    <a:ext cx="1602728" cy="961637"/>
                    <a:chOff x="5294439" y="726920"/>
                    <a:chExt cx="1602728" cy="961637"/>
                  </a:xfrm>
                </p:grpSpPr>
                <p:sp>
                  <p:nvSpPr>
                    <p:cNvPr id="801" name="Forme libre : forme 800">
                      <a:extLst>
                        <a:ext uri="{FF2B5EF4-FFF2-40B4-BE49-F238E27FC236}">
                          <a16:creationId xmlns:a16="http://schemas.microsoft.com/office/drawing/2014/main" id="{DF16CBFD-BF5A-03E7-D0A3-97ACEFC058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294439" y="726920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008872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802" name="Forme libre : forme 801">
                      <a:extLst>
                        <a:ext uri="{FF2B5EF4-FFF2-40B4-BE49-F238E27FC236}">
                          <a16:creationId xmlns:a16="http://schemas.microsoft.com/office/drawing/2014/main" id="{C0C9EFB3-57F5-8580-EA92-F82892D2CFE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294439" y="726920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1" y="228600"/>
                            <a:pt x="533400" y="160370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A5D3B7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17893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803" name="Groupe 802">
                      <a:extLst>
                        <a:ext uri="{FF2B5EF4-FFF2-40B4-BE49-F238E27FC236}">
                          <a16:creationId xmlns:a16="http://schemas.microsoft.com/office/drawing/2014/main" id="{B9536F3E-BF3E-36E3-A9AD-CF105373F3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29414" y="752320"/>
                      <a:ext cx="1009553" cy="343335"/>
                      <a:chOff x="4111685" y="7589330"/>
                      <a:chExt cx="754157" cy="256478"/>
                    </a:xfrm>
                  </p:grpSpPr>
                  <p:sp>
                    <p:nvSpPr>
                      <p:cNvPr id="804" name="Forme libre : forme 803">
                        <a:extLst>
                          <a:ext uri="{FF2B5EF4-FFF2-40B4-BE49-F238E27FC236}">
                            <a16:creationId xmlns:a16="http://schemas.microsoft.com/office/drawing/2014/main" id="{37DBAB38-19A9-CC91-04BF-312AB3FBEF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11685" y="7589330"/>
                        <a:ext cx="168635" cy="256478"/>
                      </a:xfrm>
                      <a:custGeom>
                        <a:avLst/>
                        <a:gdLst>
                          <a:gd name="connsiteX0" fmla="*/ 85199 w 168635"/>
                          <a:gd name="connsiteY0" fmla="*/ 205359 h 256478"/>
                          <a:gd name="connsiteX1" fmla="*/ 111346 w 168635"/>
                          <a:gd name="connsiteY1" fmla="*/ 188026 h 256478"/>
                          <a:gd name="connsiteX2" fmla="*/ 103414 w 168635"/>
                          <a:gd name="connsiteY2" fmla="*/ 172749 h 256478"/>
                          <a:gd name="connsiteX3" fmla="*/ 83436 w 168635"/>
                          <a:gd name="connsiteY3" fmla="*/ 160409 h 256478"/>
                          <a:gd name="connsiteX4" fmla="*/ 37899 w 168635"/>
                          <a:gd name="connsiteY4" fmla="*/ 138081 h 256478"/>
                          <a:gd name="connsiteX5" fmla="*/ 4407 w 168635"/>
                          <a:gd name="connsiteY5" fmla="*/ 74035 h 256478"/>
                          <a:gd name="connsiteX6" fmla="*/ 27322 w 168635"/>
                          <a:gd name="connsiteY6" fmla="*/ 20272 h 256478"/>
                          <a:gd name="connsiteX7" fmla="*/ 86374 w 168635"/>
                          <a:gd name="connsiteY7" fmla="*/ 0 h 256478"/>
                          <a:gd name="connsiteX8" fmla="*/ 168635 w 168635"/>
                          <a:gd name="connsiteY8" fmla="*/ 77561 h 256478"/>
                          <a:gd name="connsiteX9" fmla="*/ 114872 w 168635"/>
                          <a:gd name="connsiteY9" fmla="*/ 84905 h 256478"/>
                          <a:gd name="connsiteX10" fmla="*/ 108115 w 168635"/>
                          <a:gd name="connsiteY10" fmla="*/ 60521 h 256478"/>
                          <a:gd name="connsiteX11" fmla="*/ 88724 w 168635"/>
                          <a:gd name="connsiteY11" fmla="*/ 51413 h 256478"/>
                          <a:gd name="connsiteX12" fmla="*/ 61402 w 168635"/>
                          <a:gd name="connsiteY12" fmla="*/ 71097 h 256478"/>
                          <a:gd name="connsiteX13" fmla="*/ 69334 w 168635"/>
                          <a:gd name="connsiteY13" fmla="*/ 88431 h 256478"/>
                          <a:gd name="connsiteX14" fmla="*/ 89312 w 168635"/>
                          <a:gd name="connsiteY14" fmla="*/ 102239 h 256478"/>
                          <a:gd name="connsiteX15" fmla="*/ 115165 w 168635"/>
                          <a:gd name="connsiteY15" fmla="*/ 115166 h 256478"/>
                          <a:gd name="connsiteX16" fmla="*/ 148658 w 168635"/>
                          <a:gd name="connsiteY16" fmla="*/ 136906 h 256478"/>
                          <a:gd name="connsiteX17" fmla="*/ 168341 w 168635"/>
                          <a:gd name="connsiteY17" fmla="*/ 185088 h 256478"/>
                          <a:gd name="connsiteX18" fmla="*/ 146895 w 168635"/>
                          <a:gd name="connsiteY18" fmla="*/ 237382 h 256478"/>
                          <a:gd name="connsiteX19" fmla="*/ 84611 w 168635"/>
                          <a:gd name="connsiteY19" fmla="*/ 256479 h 256478"/>
                          <a:gd name="connsiteX20" fmla="*/ 0 w 168635"/>
                          <a:gd name="connsiteY20" fmla="*/ 221811 h 256478"/>
                          <a:gd name="connsiteX21" fmla="*/ 24384 w 168635"/>
                          <a:gd name="connsiteY21" fmla="*/ 177449 h 256478"/>
                          <a:gd name="connsiteX22" fmla="*/ 85493 w 168635"/>
                          <a:gd name="connsiteY22" fmla="*/ 205065 h 25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68635" h="256478">
                            <a:moveTo>
                              <a:pt x="85199" y="205359"/>
                            </a:moveTo>
                            <a:cubicBezTo>
                              <a:pt x="102533" y="205359"/>
                              <a:pt x="111346" y="199483"/>
                              <a:pt x="111346" y="188026"/>
                            </a:cubicBezTo>
                            <a:cubicBezTo>
                              <a:pt x="111346" y="182150"/>
                              <a:pt x="108702" y="177155"/>
                              <a:pt x="103414" y="172749"/>
                            </a:cubicBezTo>
                            <a:cubicBezTo>
                              <a:pt x="98126" y="168342"/>
                              <a:pt x="91369" y="164229"/>
                              <a:pt x="83436" y="160409"/>
                            </a:cubicBezTo>
                            <a:cubicBezTo>
                              <a:pt x="75504" y="156590"/>
                              <a:pt x="60227" y="149245"/>
                              <a:pt x="37899" y="138081"/>
                            </a:cubicBezTo>
                            <a:cubicBezTo>
                              <a:pt x="15571" y="127211"/>
                              <a:pt x="4407" y="105764"/>
                              <a:pt x="4407" y="74035"/>
                            </a:cubicBezTo>
                            <a:cubicBezTo>
                              <a:pt x="4407" y="51413"/>
                              <a:pt x="12045" y="33492"/>
                              <a:pt x="27322" y="20272"/>
                            </a:cubicBezTo>
                            <a:cubicBezTo>
                              <a:pt x="42600" y="6757"/>
                              <a:pt x="62283" y="0"/>
                              <a:pt x="86374" y="0"/>
                            </a:cubicBezTo>
                            <a:cubicBezTo>
                              <a:pt x="137200" y="0"/>
                              <a:pt x="164816" y="25854"/>
                              <a:pt x="168635" y="77561"/>
                            </a:cubicBezTo>
                            <a:lnTo>
                              <a:pt x="114872" y="84905"/>
                            </a:lnTo>
                            <a:cubicBezTo>
                              <a:pt x="114284" y="74916"/>
                              <a:pt x="111934" y="66690"/>
                              <a:pt x="108115" y="60521"/>
                            </a:cubicBezTo>
                            <a:cubicBezTo>
                              <a:pt x="104295" y="54351"/>
                              <a:pt x="97832" y="51413"/>
                              <a:pt x="88724" y="51413"/>
                            </a:cubicBezTo>
                            <a:cubicBezTo>
                              <a:pt x="70510" y="51413"/>
                              <a:pt x="61402" y="57877"/>
                              <a:pt x="61402" y="71097"/>
                            </a:cubicBezTo>
                            <a:cubicBezTo>
                              <a:pt x="61402" y="77854"/>
                              <a:pt x="64046" y="83730"/>
                              <a:pt x="69334" y="88431"/>
                            </a:cubicBezTo>
                            <a:cubicBezTo>
                              <a:pt x="74623" y="93131"/>
                              <a:pt x="81380" y="97832"/>
                              <a:pt x="89312" y="102239"/>
                            </a:cubicBezTo>
                            <a:cubicBezTo>
                              <a:pt x="97244" y="106646"/>
                              <a:pt x="106058" y="110759"/>
                              <a:pt x="115165" y="115166"/>
                            </a:cubicBezTo>
                            <a:cubicBezTo>
                              <a:pt x="124273" y="119573"/>
                              <a:pt x="135731" y="126917"/>
                              <a:pt x="148658" y="136906"/>
                            </a:cubicBezTo>
                            <a:cubicBezTo>
                              <a:pt x="161878" y="146895"/>
                              <a:pt x="168341" y="163053"/>
                              <a:pt x="168341" y="185088"/>
                            </a:cubicBezTo>
                            <a:cubicBezTo>
                              <a:pt x="168341" y="207122"/>
                              <a:pt x="161290" y="224749"/>
                              <a:pt x="146895" y="237382"/>
                            </a:cubicBezTo>
                            <a:cubicBezTo>
                              <a:pt x="132793" y="250309"/>
                              <a:pt x="111934" y="256479"/>
                              <a:pt x="84611" y="256479"/>
                            </a:cubicBezTo>
                            <a:cubicBezTo>
                              <a:pt x="51707" y="256479"/>
                              <a:pt x="23503" y="245021"/>
                              <a:pt x="0" y="221811"/>
                            </a:cubicBezTo>
                            <a:lnTo>
                              <a:pt x="24384" y="177449"/>
                            </a:lnTo>
                            <a:cubicBezTo>
                              <a:pt x="42306" y="195664"/>
                              <a:pt x="62577" y="205065"/>
                              <a:pt x="85493" y="205065"/>
                            </a:cubicBezTo>
                            <a:close/>
                          </a:path>
                        </a:pathLst>
                      </a:custGeom>
                      <a:solidFill>
                        <a:srgbClr val="181716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05" name="Forme libre : forme 804">
                        <a:extLst>
                          <a:ext uri="{FF2B5EF4-FFF2-40B4-BE49-F238E27FC236}">
                            <a16:creationId xmlns:a16="http://schemas.microsoft.com/office/drawing/2014/main" id="{EBDF0323-2716-8781-CE82-C503C8F733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19100" y="7594324"/>
                        <a:ext cx="146894" cy="247077"/>
                      </a:xfrm>
                      <a:custGeom>
                        <a:avLst/>
                        <a:gdLst>
                          <a:gd name="connsiteX0" fmla="*/ 142194 w 146894"/>
                          <a:gd name="connsiteY0" fmla="*/ 0 h 247077"/>
                          <a:gd name="connsiteX1" fmla="*/ 142194 w 146894"/>
                          <a:gd name="connsiteY1" fmla="*/ 50532 h 247077"/>
                          <a:gd name="connsiteX2" fmla="*/ 56114 w 146894"/>
                          <a:gd name="connsiteY2" fmla="*/ 50532 h 247077"/>
                          <a:gd name="connsiteX3" fmla="*/ 56114 w 146894"/>
                          <a:gd name="connsiteY3" fmla="*/ 99595 h 247077"/>
                          <a:gd name="connsiteX4" fmla="*/ 137787 w 146894"/>
                          <a:gd name="connsiteY4" fmla="*/ 99595 h 247077"/>
                          <a:gd name="connsiteX5" fmla="*/ 137787 w 146894"/>
                          <a:gd name="connsiteY5" fmla="*/ 147189 h 247077"/>
                          <a:gd name="connsiteX6" fmla="*/ 56114 w 146894"/>
                          <a:gd name="connsiteY6" fmla="*/ 147189 h 247077"/>
                          <a:gd name="connsiteX7" fmla="*/ 56114 w 146894"/>
                          <a:gd name="connsiteY7" fmla="*/ 196546 h 247077"/>
                          <a:gd name="connsiteX8" fmla="*/ 146895 w 146894"/>
                          <a:gd name="connsiteY8" fmla="*/ 196546 h 247077"/>
                          <a:gd name="connsiteX9" fmla="*/ 146895 w 146894"/>
                          <a:gd name="connsiteY9" fmla="*/ 247077 h 247077"/>
                          <a:gd name="connsiteX10" fmla="*/ 0 w 146894"/>
                          <a:gd name="connsiteY10" fmla="*/ 247077 h 247077"/>
                          <a:gd name="connsiteX11" fmla="*/ 0 w 146894"/>
                          <a:gd name="connsiteY11" fmla="*/ 294 h 247077"/>
                          <a:gd name="connsiteX12" fmla="*/ 142194 w 146894"/>
                          <a:gd name="connsiteY12" fmla="*/ 294 h 2470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146894" h="247077">
                            <a:moveTo>
                              <a:pt x="142194" y="0"/>
                            </a:moveTo>
                            <a:lnTo>
                              <a:pt x="142194" y="50532"/>
                            </a:lnTo>
                            <a:lnTo>
                              <a:pt x="56114" y="50532"/>
                            </a:lnTo>
                            <a:lnTo>
                              <a:pt x="56114" y="99595"/>
                            </a:lnTo>
                            <a:lnTo>
                              <a:pt x="137787" y="99595"/>
                            </a:lnTo>
                            <a:lnTo>
                              <a:pt x="137787" y="147189"/>
                            </a:lnTo>
                            <a:lnTo>
                              <a:pt x="56114" y="147189"/>
                            </a:lnTo>
                            <a:lnTo>
                              <a:pt x="56114" y="196546"/>
                            </a:lnTo>
                            <a:lnTo>
                              <a:pt x="146895" y="196546"/>
                            </a:lnTo>
                            <a:lnTo>
                              <a:pt x="146895" y="247077"/>
                            </a:lnTo>
                            <a:lnTo>
                              <a:pt x="0" y="247077"/>
                            </a:lnTo>
                            <a:lnTo>
                              <a:pt x="0" y="294"/>
                            </a:lnTo>
                            <a:lnTo>
                              <a:pt x="142194" y="294"/>
                            </a:lnTo>
                            <a:close/>
                          </a:path>
                        </a:pathLst>
                      </a:custGeom>
                      <a:solidFill>
                        <a:srgbClr val="181716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06" name="Forme libre : forme 805">
                        <a:extLst>
                          <a:ext uri="{FF2B5EF4-FFF2-40B4-BE49-F238E27FC236}">
                            <a16:creationId xmlns:a16="http://schemas.microsoft.com/office/drawing/2014/main" id="{0DE2A90F-E73D-C80B-9C78-6F673DA643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03894" y="7594324"/>
                        <a:ext cx="164228" cy="246783"/>
                      </a:xfrm>
                      <a:custGeom>
                        <a:avLst/>
                        <a:gdLst>
                          <a:gd name="connsiteX0" fmla="*/ 76973 w 164228"/>
                          <a:gd name="connsiteY0" fmla="*/ 169517 h 246783"/>
                          <a:gd name="connsiteX1" fmla="*/ 56114 w 164228"/>
                          <a:gd name="connsiteY1" fmla="*/ 167754 h 246783"/>
                          <a:gd name="connsiteX2" fmla="*/ 56114 w 164228"/>
                          <a:gd name="connsiteY2" fmla="*/ 246784 h 246783"/>
                          <a:gd name="connsiteX3" fmla="*/ 0 w 164228"/>
                          <a:gd name="connsiteY3" fmla="*/ 246784 h 246783"/>
                          <a:gd name="connsiteX4" fmla="*/ 0 w 164228"/>
                          <a:gd name="connsiteY4" fmla="*/ 0 h 246783"/>
                          <a:gd name="connsiteX5" fmla="*/ 73447 w 164228"/>
                          <a:gd name="connsiteY5" fmla="*/ 0 h 246783"/>
                          <a:gd name="connsiteX6" fmla="*/ 143663 w 164228"/>
                          <a:gd name="connsiteY6" fmla="*/ 17627 h 246783"/>
                          <a:gd name="connsiteX7" fmla="*/ 164229 w 164228"/>
                          <a:gd name="connsiteY7" fmla="*/ 81380 h 246783"/>
                          <a:gd name="connsiteX8" fmla="*/ 141900 w 164228"/>
                          <a:gd name="connsiteY8" fmla="*/ 148364 h 246783"/>
                          <a:gd name="connsiteX9" fmla="*/ 77267 w 164228"/>
                          <a:gd name="connsiteY9" fmla="*/ 169223 h 246783"/>
                          <a:gd name="connsiteX10" fmla="*/ 70510 w 164228"/>
                          <a:gd name="connsiteY10" fmla="*/ 121923 h 246783"/>
                          <a:gd name="connsiteX11" fmla="*/ 99007 w 164228"/>
                          <a:gd name="connsiteY11" fmla="*/ 113991 h 246783"/>
                          <a:gd name="connsiteX12" fmla="*/ 108115 w 164228"/>
                          <a:gd name="connsiteY12" fmla="*/ 84318 h 246783"/>
                          <a:gd name="connsiteX13" fmla="*/ 100476 w 164228"/>
                          <a:gd name="connsiteY13" fmla="*/ 54939 h 246783"/>
                          <a:gd name="connsiteX14" fmla="*/ 73154 w 164228"/>
                          <a:gd name="connsiteY14" fmla="*/ 47300 h 246783"/>
                          <a:gd name="connsiteX15" fmla="*/ 56408 w 164228"/>
                          <a:gd name="connsiteY15" fmla="*/ 47300 h 246783"/>
                          <a:gd name="connsiteX16" fmla="*/ 56408 w 164228"/>
                          <a:gd name="connsiteY16" fmla="*/ 120454 h 246783"/>
                          <a:gd name="connsiteX17" fmla="*/ 70803 w 164228"/>
                          <a:gd name="connsiteY17" fmla="*/ 121923 h 246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64228" h="246783">
                            <a:moveTo>
                              <a:pt x="76973" y="169517"/>
                            </a:moveTo>
                            <a:cubicBezTo>
                              <a:pt x="69334" y="169517"/>
                              <a:pt x="62577" y="168929"/>
                              <a:pt x="56114" y="167754"/>
                            </a:cubicBezTo>
                            <a:lnTo>
                              <a:pt x="56114" y="246784"/>
                            </a:lnTo>
                            <a:lnTo>
                              <a:pt x="0" y="246784"/>
                            </a:lnTo>
                            <a:lnTo>
                              <a:pt x="0" y="0"/>
                            </a:lnTo>
                            <a:lnTo>
                              <a:pt x="73447" y="0"/>
                            </a:lnTo>
                            <a:cubicBezTo>
                              <a:pt x="106646" y="0"/>
                              <a:pt x="130149" y="5876"/>
                              <a:pt x="143663" y="17627"/>
                            </a:cubicBezTo>
                            <a:cubicBezTo>
                              <a:pt x="157177" y="29379"/>
                              <a:pt x="164229" y="50532"/>
                              <a:pt x="164229" y="81380"/>
                            </a:cubicBezTo>
                            <a:cubicBezTo>
                              <a:pt x="164229" y="112228"/>
                              <a:pt x="156884" y="134556"/>
                              <a:pt x="141900" y="148364"/>
                            </a:cubicBezTo>
                            <a:cubicBezTo>
                              <a:pt x="126917" y="162172"/>
                              <a:pt x="105470" y="169223"/>
                              <a:pt x="77267" y="169223"/>
                            </a:cubicBezTo>
                            <a:close/>
                            <a:moveTo>
                              <a:pt x="70510" y="121923"/>
                            </a:moveTo>
                            <a:cubicBezTo>
                              <a:pt x="83436" y="121923"/>
                              <a:pt x="92838" y="119279"/>
                              <a:pt x="99007" y="113991"/>
                            </a:cubicBezTo>
                            <a:cubicBezTo>
                              <a:pt x="105177" y="108702"/>
                              <a:pt x="108115" y="99007"/>
                              <a:pt x="108115" y="84318"/>
                            </a:cubicBezTo>
                            <a:cubicBezTo>
                              <a:pt x="108115" y="69628"/>
                              <a:pt x="105470" y="60227"/>
                              <a:pt x="100476" y="54939"/>
                            </a:cubicBezTo>
                            <a:cubicBezTo>
                              <a:pt x="95188" y="49651"/>
                              <a:pt x="86374" y="47300"/>
                              <a:pt x="73154" y="47300"/>
                            </a:cubicBezTo>
                            <a:lnTo>
                              <a:pt x="56408" y="47300"/>
                            </a:lnTo>
                            <a:lnTo>
                              <a:pt x="56408" y="120454"/>
                            </a:lnTo>
                            <a:cubicBezTo>
                              <a:pt x="59933" y="121335"/>
                              <a:pt x="64634" y="121923"/>
                              <a:pt x="70803" y="121923"/>
                            </a:cubicBezTo>
                            <a:close/>
                          </a:path>
                        </a:pathLst>
                      </a:custGeom>
                      <a:solidFill>
                        <a:srgbClr val="181716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07" name="Forme libre : forme 806">
                        <a:extLst>
                          <a:ext uri="{FF2B5EF4-FFF2-40B4-BE49-F238E27FC236}">
                            <a16:creationId xmlns:a16="http://schemas.microsoft.com/office/drawing/2014/main" id="{DFF67CF3-E45C-48FF-6A7C-3B105FEF16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85750" y="7594324"/>
                        <a:ext cx="180092" cy="247077"/>
                      </a:xfrm>
                      <a:custGeom>
                        <a:avLst/>
                        <a:gdLst>
                          <a:gd name="connsiteX0" fmla="*/ 180093 w 180092"/>
                          <a:gd name="connsiteY0" fmla="*/ 0 h 247077"/>
                          <a:gd name="connsiteX1" fmla="*/ 180093 w 180092"/>
                          <a:gd name="connsiteY1" fmla="*/ 50532 h 247077"/>
                          <a:gd name="connsiteX2" fmla="*/ 118103 w 180092"/>
                          <a:gd name="connsiteY2" fmla="*/ 50532 h 247077"/>
                          <a:gd name="connsiteX3" fmla="*/ 118103 w 180092"/>
                          <a:gd name="connsiteY3" fmla="*/ 247077 h 247077"/>
                          <a:gd name="connsiteX4" fmla="*/ 61990 w 180092"/>
                          <a:gd name="connsiteY4" fmla="*/ 247077 h 247077"/>
                          <a:gd name="connsiteX5" fmla="*/ 61990 w 180092"/>
                          <a:gd name="connsiteY5" fmla="*/ 50532 h 247077"/>
                          <a:gd name="connsiteX6" fmla="*/ 0 w 180092"/>
                          <a:gd name="connsiteY6" fmla="*/ 50532 h 247077"/>
                          <a:gd name="connsiteX7" fmla="*/ 0 w 180092"/>
                          <a:gd name="connsiteY7" fmla="*/ 0 h 247077"/>
                          <a:gd name="connsiteX8" fmla="*/ 180093 w 180092"/>
                          <a:gd name="connsiteY8" fmla="*/ 0 h 2470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0092" h="247077">
                            <a:moveTo>
                              <a:pt x="180093" y="0"/>
                            </a:moveTo>
                            <a:lnTo>
                              <a:pt x="180093" y="50532"/>
                            </a:lnTo>
                            <a:lnTo>
                              <a:pt x="118103" y="50532"/>
                            </a:lnTo>
                            <a:lnTo>
                              <a:pt x="118103" y="247077"/>
                            </a:lnTo>
                            <a:lnTo>
                              <a:pt x="61990" y="247077"/>
                            </a:lnTo>
                            <a:lnTo>
                              <a:pt x="61990" y="50532"/>
                            </a:lnTo>
                            <a:lnTo>
                              <a:pt x="0" y="50532"/>
                            </a:lnTo>
                            <a:lnTo>
                              <a:pt x="0" y="0"/>
                            </a:lnTo>
                            <a:lnTo>
                              <a:pt x="180093" y="0"/>
                            </a:lnTo>
                            <a:close/>
                          </a:path>
                        </a:pathLst>
                      </a:custGeom>
                      <a:solidFill>
                        <a:srgbClr val="181716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778" name="Groupe 777">
                    <a:extLst>
                      <a:ext uri="{FF2B5EF4-FFF2-40B4-BE49-F238E27FC236}">
                        <a16:creationId xmlns:a16="http://schemas.microsoft.com/office/drawing/2014/main" id="{F4DB8ABE-BF37-6221-5A36-EC43D50EFB44}"/>
                      </a:ext>
                    </a:extLst>
                  </p:cNvPr>
                  <p:cNvGrpSpPr/>
                  <p:nvPr/>
                </p:nvGrpSpPr>
                <p:grpSpPr>
                  <a:xfrm>
                    <a:off x="804797" y="2165502"/>
                    <a:ext cx="1602728" cy="961637"/>
                    <a:chOff x="3048616" y="3932376"/>
                    <a:chExt cx="1602728" cy="961637"/>
                  </a:xfrm>
                </p:grpSpPr>
                <p:sp>
                  <p:nvSpPr>
                    <p:cNvPr id="795" name="Forme libre : forme 794">
                      <a:extLst>
                        <a:ext uri="{FF2B5EF4-FFF2-40B4-BE49-F238E27FC236}">
                          <a16:creationId xmlns:a16="http://schemas.microsoft.com/office/drawing/2014/main" id="{20212BF3-4F82-0573-A5FC-5A709925B9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048616" y="3932376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008872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796" name="Forme libre : forme 795">
                      <a:extLst>
                        <a:ext uri="{FF2B5EF4-FFF2-40B4-BE49-F238E27FC236}">
                          <a16:creationId xmlns:a16="http://schemas.microsoft.com/office/drawing/2014/main" id="{E1173983-E05C-BCD6-F3B1-D13787AD365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048616" y="3932376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1" y="228600"/>
                            <a:pt x="533400" y="160370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A5D3B7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17893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797" name="Groupe 796">
                      <a:extLst>
                        <a:ext uri="{FF2B5EF4-FFF2-40B4-BE49-F238E27FC236}">
                          <a16:creationId xmlns:a16="http://schemas.microsoft.com/office/drawing/2014/main" id="{05B9B357-FEE3-7154-1A0A-02F27E0B03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89164" y="3957384"/>
                      <a:ext cx="797575" cy="344120"/>
                      <a:chOff x="4971607" y="7589330"/>
                      <a:chExt cx="595805" cy="257065"/>
                    </a:xfrm>
                    <a:solidFill>
                      <a:srgbClr val="000000"/>
                    </a:solidFill>
                  </p:grpSpPr>
                  <p:sp>
                    <p:nvSpPr>
                      <p:cNvPr id="798" name="Forme libre : forme 797">
                        <a:extLst>
                          <a:ext uri="{FF2B5EF4-FFF2-40B4-BE49-F238E27FC236}">
                            <a16:creationId xmlns:a16="http://schemas.microsoft.com/office/drawing/2014/main" id="{1802635F-0FE4-1674-A01E-F3863B79D3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1607" y="7589330"/>
                        <a:ext cx="197720" cy="256772"/>
                      </a:xfrm>
                      <a:custGeom>
                        <a:avLst/>
                        <a:gdLst>
                          <a:gd name="connsiteX0" fmla="*/ 60814 w 197720"/>
                          <a:gd name="connsiteY0" fmla="*/ 6757 h 256772"/>
                          <a:gd name="connsiteX1" fmla="*/ 100182 w 197720"/>
                          <a:gd name="connsiteY1" fmla="*/ 0 h 256772"/>
                          <a:gd name="connsiteX2" fmla="*/ 138963 w 197720"/>
                          <a:gd name="connsiteY2" fmla="*/ 6757 h 256772"/>
                          <a:gd name="connsiteX3" fmla="*/ 169517 w 197720"/>
                          <a:gd name="connsiteY3" fmla="*/ 28791 h 256772"/>
                          <a:gd name="connsiteX4" fmla="*/ 190082 w 197720"/>
                          <a:gd name="connsiteY4" fmla="*/ 68453 h 256772"/>
                          <a:gd name="connsiteX5" fmla="*/ 197721 w 197720"/>
                          <a:gd name="connsiteY5" fmla="*/ 144251 h 256772"/>
                          <a:gd name="connsiteX6" fmla="*/ 170986 w 197720"/>
                          <a:gd name="connsiteY6" fmla="*/ 226218 h 256772"/>
                          <a:gd name="connsiteX7" fmla="*/ 99595 w 197720"/>
                          <a:gd name="connsiteY7" fmla="*/ 256772 h 256772"/>
                          <a:gd name="connsiteX8" fmla="*/ 14689 w 197720"/>
                          <a:gd name="connsiteY8" fmla="*/ 210647 h 256772"/>
                          <a:gd name="connsiteX9" fmla="*/ 0 w 197720"/>
                          <a:gd name="connsiteY9" fmla="*/ 128680 h 256772"/>
                          <a:gd name="connsiteX10" fmla="*/ 7639 w 197720"/>
                          <a:gd name="connsiteY10" fmla="*/ 68747 h 256772"/>
                          <a:gd name="connsiteX11" fmla="*/ 28791 w 197720"/>
                          <a:gd name="connsiteY11" fmla="*/ 29085 h 256772"/>
                          <a:gd name="connsiteX12" fmla="*/ 60521 w 197720"/>
                          <a:gd name="connsiteY12" fmla="*/ 7051 h 256772"/>
                          <a:gd name="connsiteX13" fmla="*/ 125154 w 197720"/>
                          <a:gd name="connsiteY13" fmla="*/ 58758 h 256772"/>
                          <a:gd name="connsiteX14" fmla="*/ 100182 w 197720"/>
                          <a:gd name="connsiteY14" fmla="*/ 51707 h 256772"/>
                          <a:gd name="connsiteX15" fmla="*/ 82849 w 197720"/>
                          <a:gd name="connsiteY15" fmla="*/ 54939 h 256772"/>
                          <a:gd name="connsiteX16" fmla="*/ 69041 w 197720"/>
                          <a:gd name="connsiteY16" fmla="*/ 66984 h 256772"/>
                          <a:gd name="connsiteX17" fmla="*/ 59933 w 197720"/>
                          <a:gd name="connsiteY17" fmla="*/ 90487 h 256772"/>
                          <a:gd name="connsiteX18" fmla="*/ 56701 w 197720"/>
                          <a:gd name="connsiteY18" fmla="*/ 138081 h 256772"/>
                          <a:gd name="connsiteX19" fmla="*/ 67866 w 197720"/>
                          <a:gd name="connsiteY19" fmla="*/ 188026 h 256772"/>
                          <a:gd name="connsiteX20" fmla="*/ 99889 w 197720"/>
                          <a:gd name="connsiteY20" fmla="*/ 205359 h 256772"/>
                          <a:gd name="connsiteX21" fmla="*/ 130737 w 197720"/>
                          <a:gd name="connsiteY21" fmla="*/ 188613 h 256772"/>
                          <a:gd name="connsiteX22" fmla="*/ 141019 w 197720"/>
                          <a:gd name="connsiteY22" fmla="*/ 118691 h 256772"/>
                          <a:gd name="connsiteX23" fmla="*/ 125448 w 197720"/>
                          <a:gd name="connsiteY23" fmla="*/ 58758 h 2567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97720" h="256772">
                            <a:moveTo>
                              <a:pt x="60814" y="6757"/>
                            </a:moveTo>
                            <a:cubicBezTo>
                              <a:pt x="73154" y="2350"/>
                              <a:pt x="86080" y="0"/>
                              <a:pt x="100182" y="0"/>
                            </a:cubicBezTo>
                            <a:cubicBezTo>
                              <a:pt x="114284" y="0"/>
                              <a:pt x="127211" y="2350"/>
                              <a:pt x="138963" y="6757"/>
                            </a:cubicBezTo>
                            <a:cubicBezTo>
                              <a:pt x="150714" y="11164"/>
                              <a:pt x="160997" y="18509"/>
                              <a:pt x="169517" y="28791"/>
                            </a:cubicBezTo>
                            <a:cubicBezTo>
                              <a:pt x="178037" y="39074"/>
                              <a:pt x="185088" y="52295"/>
                              <a:pt x="190082" y="68453"/>
                            </a:cubicBezTo>
                            <a:cubicBezTo>
                              <a:pt x="195076" y="84612"/>
                              <a:pt x="197721" y="109877"/>
                              <a:pt x="197721" y="144251"/>
                            </a:cubicBezTo>
                            <a:cubicBezTo>
                              <a:pt x="197721" y="178624"/>
                              <a:pt x="188907" y="205653"/>
                              <a:pt x="170986" y="226218"/>
                            </a:cubicBezTo>
                            <a:cubicBezTo>
                              <a:pt x="153358" y="246784"/>
                              <a:pt x="129561" y="256772"/>
                              <a:pt x="99595" y="256772"/>
                            </a:cubicBezTo>
                            <a:cubicBezTo>
                              <a:pt x="52882" y="256772"/>
                              <a:pt x="24678" y="241495"/>
                              <a:pt x="14689" y="210647"/>
                            </a:cubicBezTo>
                            <a:cubicBezTo>
                              <a:pt x="4701" y="179800"/>
                              <a:pt x="0" y="152477"/>
                              <a:pt x="0" y="128680"/>
                            </a:cubicBezTo>
                            <a:cubicBezTo>
                              <a:pt x="0" y="104883"/>
                              <a:pt x="2644" y="84905"/>
                              <a:pt x="7639" y="68747"/>
                            </a:cubicBezTo>
                            <a:cubicBezTo>
                              <a:pt x="12633" y="52588"/>
                              <a:pt x="19978" y="39074"/>
                              <a:pt x="28791" y="29085"/>
                            </a:cubicBezTo>
                            <a:cubicBezTo>
                              <a:pt x="37605" y="19096"/>
                              <a:pt x="48475" y="11458"/>
                              <a:pt x="60521" y="7051"/>
                            </a:cubicBezTo>
                            <a:close/>
                            <a:moveTo>
                              <a:pt x="125154" y="58758"/>
                            </a:moveTo>
                            <a:cubicBezTo>
                              <a:pt x="114578" y="54057"/>
                              <a:pt x="106352" y="51707"/>
                              <a:pt x="100182" y="51707"/>
                            </a:cubicBezTo>
                            <a:cubicBezTo>
                              <a:pt x="94013" y="51707"/>
                              <a:pt x="88137" y="52882"/>
                              <a:pt x="82849" y="54939"/>
                            </a:cubicBezTo>
                            <a:cubicBezTo>
                              <a:pt x="77560" y="56995"/>
                              <a:pt x="72860" y="61108"/>
                              <a:pt x="69041" y="66984"/>
                            </a:cubicBezTo>
                            <a:cubicBezTo>
                              <a:pt x="65221" y="72860"/>
                              <a:pt x="62283" y="80498"/>
                              <a:pt x="59933" y="90487"/>
                            </a:cubicBezTo>
                            <a:cubicBezTo>
                              <a:pt x="57583" y="100476"/>
                              <a:pt x="56701" y="116341"/>
                              <a:pt x="56701" y="138081"/>
                            </a:cubicBezTo>
                            <a:cubicBezTo>
                              <a:pt x="56701" y="159822"/>
                              <a:pt x="60521" y="176274"/>
                              <a:pt x="67866" y="188026"/>
                            </a:cubicBezTo>
                            <a:cubicBezTo>
                              <a:pt x="75210" y="199777"/>
                              <a:pt x="86080" y="205359"/>
                              <a:pt x="99889" y="205359"/>
                            </a:cubicBezTo>
                            <a:cubicBezTo>
                              <a:pt x="113697" y="205359"/>
                              <a:pt x="123979" y="199777"/>
                              <a:pt x="130737" y="188613"/>
                            </a:cubicBezTo>
                            <a:cubicBezTo>
                              <a:pt x="137494" y="177449"/>
                              <a:pt x="141019" y="154240"/>
                              <a:pt x="141019" y="118691"/>
                            </a:cubicBezTo>
                            <a:cubicBezTo>
                              <a:pt x="141019" y="83143"/>
                              <a:pt x="135731" y="63165"/>
                              <a:pt x="125448" y="58758"/>
                            </a:cubicBez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99" name="Forme libre : forme 798">
                        <a:extLst>
                          <a:ext uri="{FF2B5EF4-FFF2-40B4-BE49-F238E27FC236}">
                            <a16:creationId xmlns:a16="http://schemas.microsoft.com/office/drawing/2014/main" id="{002E7553-D122-F3CC-1090-3A9F29C9C3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1068" y="7589623"/>
                        <a:ext cx="181562" cy="256772"/>
                      </a:xfrm>
                      <a:custGeom>
                        <a:avLst/>
                        <a:gdLst>
                          <a:gd name="connsiteX0" fmla="*/ 104002 w 181562"/>
                          <a:gd name="connsiteY0" fmla="*/ 256479 h 256772"/>
                          <a:gd name="connsiteX1" fmla="*/ 0 w 181562"/>
                          <a:gd name="connsiteY1" fmla="*/ 126623 h 256772"/>
                          <a:gd name="connsiteX2" fmla="*/ 24972 w 181562"/>
                          <a:gd name="connsiteY2" fmla="*/ 29967 h 256772"/>
                          <a:gd name="connsiteX3" fmla="*/ 98713 w 181562"/>
                          <a:gd name="connsiteY3" fmla="*/ 0 h 256772"/>
                          <a:gd name="connsiteX4" fmla="*/ 159234 w 181562"/>
                          <a:gd name="connsiteY4" fmla="*/ 20272 h 256772"/>
                          <a:gd name="connsiteX5" fmla="*/ 181562 w 181562"/>
                          <a:gd name="connsiteY5" fmla="*/ 83143 h 256772"/>
                          <a:gd name="connsiteX6" fmla="*/ 127211 w 181562"/>
                          <a:gd name="connsiteY6" fmla="*/ 87843 h 256772"/>
                          <a:gd name="connsiteX7" fmla="*/ 119866 w 181562"/>
                          <a:gd name="connsiteY7" fmla="*/ 61402 h 256772"/>
                          <a:gd name="connsiteX8" fmla="*/ 98126 w 181562"/>
                          <a:gd name="connsiteY8" fmla="*/ 51413 h 256772"/>
                          <a:gd name="connsiteX9" fmla="*/ 66103 w 181562"/>
                          <a:gd name="connsiteY9" fmla="*/ 68747 h 256772"/>
                          <a:gd name="connsiteX10" fmla="*/ 56408 w 181562"/>
                          <a:gd name="connsiteY10" fmla="*/ 126623 h 256772"/>
                          <a:gd name="connsiteX11" fmla="*/ 77854 w 181562"/>
                          <a:gd name="connsiteY11" fmla="*/ 198014 h 256772"/>
                          <a:gd name="connsiteX12" fmla="*/ 111052 w 181562"/>
                          <a:gd name="connsiteY12" fmla="*/ 205065 h 256772"/>
                          <a:gd name="connsiteX13" fmla="*/ 171573 w 181562"/>
                          <a:gd name="connsiteY13" fmla="*/ 187438 h 256772"/>
                          <a:gd name="connsiteX14" fmla="*/ 177743 w 181562"/>
                          <a:gd name="connsiteY14" fmla="*/ 235913 h 256772"/>
                          <a:gd name="connsiteX15" fmla="*/ 145720 w 181562"/>
                          <a:gd name="connsiteY15" fmla="*/ 250309 h 256772"/>
                          <a:gd name="connsiteX16" fmla="*/ 103414 w 181562"/>
                          <a:gd name="connsiteY16" fmla="*/ 256772 h 2567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1562" h="256772">
                            <a:moveTo>
                              <a:pt x="104002" y="256479"/>
                            </a:moveTo>
                            <a:cubicBezTo>
                              <a:pt x="34667" y="256479"/>
                              <a:pt x="0" y="213292"/>
                              <a:pt x="0" y="126623"/>
                            </a:cubicBezTo>
                            <a:cubicBezTo>
                              <a:pt x="0" y="81967"/>
                              <a:pt x="8226" y="49944"/>
                              <a:pt x="24972" y="29967"/>
                            </a:cubicBezTo>
                            <a:cubicBezTo>
                              <a:pt x="41718" y="9989"/>
                              <a:pt x="66397" y="0"/>
                              <a:pt x="98713" y="0"/>
                            </a:cubicBezTo>
                            <a:cubicBezTo>
                              <a:pt x="124273" y="0"/>
                              <a:pt x="144544" y="6757"/>
                              <a:pt x="159234" y="20272"/>
                            </a:cubicBezTo>
                            <a:cubicBezTo>
                              <a:pt x="173923" y="33786"/>
                              <a:pt x="181268" y="54645"/>
                              <a:pt x="181562" y="83143"/>
                            </a:cubicBezTo>
                            <a:lnTo>
                              <a:pt x="127211" y="87843"/>
                            </a:lnTo>
                            <a:cubicBezTo>
                              <a:pt x="126623" y="76679"/>
                              <a:pt x="124273" y="68159"/>
                              <a:pt x="119866" y="61402"/>
                            </a:cubicBezTo>
                            <a:cubicBezTo>
                              <a:pt x="115459" y="54645"/>
                              <a:pt x="108408" y="51413"/>
                              <a:pt x="98126" y="51413"/>
                            </a:cubicBezTo>
                            <a:cubicBezTo>
                              <a:pt x="83143" y="51413"/>
                              <a:pt x="72272" y="57289"/>
                              <a:pt x="66103" y="68747"/>
                            </a:cubicBezTo>
                            <a:cubicBezTo>
                              <a:pt x="59933" y="80205"/>
                              <a:pt x="56408" y="99595"/>
                              <a:pt x="56408" y="126623"/>
                            </a:cubicBezTo>
                            <a:cubicBezTo>
                              <a:pt x="56408" y="169517"/>
                              <a:pt x="63459" y="193314"/>
                              <a:pt x="77854" y="198014"/>
                            </a:cubicBezTo>
                            <a:cubicBezTo>
                              <a:pt x="92250" y="202715"/>
                              <a:pt x="103414" y="205065"/>
                              <a:pt x="111052" y="205065"/>
                            </a:cubicBezTo>
                            <a:cubicBezTo>
                              <a:pt x="129855" y="205065"/>
                              <a:pt x="150127" y="199190"/>
                              <a:pt x="171573" y="187438"/>
                            </a:cubicBezTo>
                            <a:lnTo>
                              <a:pt x="177743" y="235913"/>
                            </a:lnTo>
                            <a:cubicBezTo>
                              <a:pt x="168342" y="241202"/>
                              <a:pt x="157765" y="246196"/>
                              <a:pt x="145720" y="250309"/>
                            </a:cubicBezTo>
                            <a:cubicBezTo>
                              <a:pt x="133674" y="254422"/>
                              <a:pt x="119866" y="256772"/>
                              <a:pt x="103414" y="256772"/>
                            </a:cubicBez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800" name="Forme libre : forme 799">
                        <a:extLst>
                          <a:ext uri="{FF2B5EF4-FFF2-40B4-BE49-F238E27FC236}">
                            <a16:creationId xmlns:a16="http://schemas.microsoft.com/office/drawing/2014/main" id="{F89C1B66-F839-039F-983F-028C8E140E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87319" y="7594324"/>
                        <a:ext cx="180093" cy="247077"/>
                      </a:xfrm>
                      <a:custGeom>
                        <a:avLst/>
                        <a:gdLst>
                          <a:gd name="connsiteX0" fmla="*/ 180093 w 180093"/>
                          <a:gd name="connsiteY0" fmla="*/ 0 h 247077"/>
                          <a:gd name="connsiteX1" fmla="*/ 180093 w 180093"/>
                          <a:gd name="connsiteY1" fmla="*/ 50532 h 247077"/>
                          <a:gd name="connsiteX2" fmla="*/ 118104 w 180093"/>
                          <a:gd name="connsiteY2" fmla="*/ 50532 h 247077"/>
                          <a:gd name="connsiteX3" fmla="*/ 118104 w 180093"/>
                          <a:gd name="connsiteY3" fmla="*/ 247077 h 247077"/>
                          <a:gd name="connsiteX4" fmla="*/ 61990 w 180093"/>
                          <a:gd name="connsiteY4" fmla="*/ 247077 h 247077"/>
                          <a:gd name="connsiteX5" fmla="*/ 61990 w 180093"/>
                          <a:gd name="connsiteY5" fmla="*/ 50532 h 247077"/>
                          <a:gd name="connsiteX6" fmla="*/ 0 w 180093"/>
                          <a:gd name="connsiteY6" fmla="*/ 50532 h 247077"/>
                          <a:gd name="connsiteX7" fmla="*/ 0 w 180093"/>
                          <a:gd name="connsiteY7" fmla="*/ 0 h 247077"/>
                          <a:gd name="connsiteX8" fmla="*/ 180093 w 180093"/>
                          <a:gd name="connsiteY8" fmla="*/ 0 h 2470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80093" h="247077">
                            <a:moveTo>
                              <a:pt x="180093" y="0"/>
                            </a:moveTo>
                            <a:lnTo>
                              <a:pt x="180093" y="50532"/>
                            </a:lnTo>
                            <a:lnTo>
                              <a:pt x="118104" y="50532"/>
                            </a:lnTo>
                            <a:lnTo>
                              <a:pt x="118104" y="247077"/>
                            </a:lnTo>
                            <a:lnTo>
                              <a:pt x="61990" y="247077"/>
                            </a:lnTo>
                            <a:lnTo>
                              <a:pt x="61990" y="50532"/>
                            </a:lnTo>
                            <a:lnTo>
                              <a:pt x="0" y="50532"/>
                            </a:lnTo>
                            <a:lnTo>
                              <a:pt x="0" y="0"/>
                            </a:lnTo>
                            <a:lnTo>
                              <a:pt x="180093" y="0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779" name="Groupe 778">
                    <a:extLst>
                      <a:ext uri="{FF2B5EF4-FFF2-40B4-BE49-F238E27FC236}">
                        <a16:creationId xmlns:a16="http://schemas.microsoft.com/office/drawing/2014/main" id="{18F972E4-167A-01E3-072C-5C92137A33B3}"/>
                      </a:ext>
                    </a:extLst>
                  </p:cNvPr>
                  <p:cNvGrpSpPr/>
                  <p:nvPr/>
                </p:nvGrpSpPr>
                <p:grpSpPr>
                  <a:xfrm>
                    <a:off x="3048616" y="2165502"/>
                    <a:ext cx="1602728" cy="961637"/>
                    <a:chOff x="5292435" y="3932376"/>
                    <a:chExt cx="1602728" cy="961637"/>
                  </a:xfrm>
                </p:grpSpPr>
                <p:sp>
                  <p:nvSpPr>
                    <p:cNvPr id="787" name="Forme libre : forme 786">
                      <a:extLst>
                        <a:ext uri="{FF2B5EF4-FFF2-40B4-BE49-F238E27FC236}">
                          <a16:creationId xmlns:a16="http://schemas.microsoft.com/office/drawing/2014/main" id="{EC342042-AC27-5946-DE9E-139B4B3F9A3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292435" y="3932376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008872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788" name="Forme libre : forme 787">
                      <a:extLst>
                        <a:ext uri="{FF2B5EF4-FFF2-40B4-BE49-F238E27FC236}">
                          <a16:creationId xmlns:a16="http://schemas.microsoft.com/office/drawing/2014/main" id="{B3042021-D3BC-B89A-54B8-7AFF9C268CE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292435" y="3932376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0" y="228600"/>
                            <a:pt x="533400" y="160370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A5D3B7"/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17893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000000"/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789" name="Groupe 788">
                      <a:extLst>
                        <a:ext uri="{FF2B5EF4-FFF2-40B4-BE49-F238E27FC236}">
                          <a16:creationId xmlns:a16="http://schemas.microsoft.com/office/drawing/2014/main" id="{35C88590-CE7F-21D4-6886-DAB5BB75DD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53652" y="3957579"/>
                      <a:ext cx="869939" cy="343728"/>
                      <a:chOff x="5687866" y="7589330"/>
                      <a:chExt cx="649862" cy="256772"/>
                    </a:xfrm>
                    <a:solidFill>
                      <a:srgbClr val="000000"/>
                    </a:solidFill>
                  </p:grpSpPr>
                  <p:sp>
                    <p:nvSpPr>
                      <p:cNvPr id="792" name="Forme libre : forme 791">
                        <a:extLst>
                          <a:ext uri="{FF2B5EF4-FFF2-40B4-BE49-F238E27FC236}">
                            <a16:creationId xmlns:a16="http://schemas.microsoft.com/office/drawing/2014/main" id="{14EBCB7F-7028-AF94-CBA7-E96EFDDE0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87866" y="7594324"/>
                        <a:ext cx="198895" cy="246783"/>
                      </a:xfrm>
                      <a:custGeom>
                        <a:avLst/>
                        <a:gdLst>
                          <a:gd name="connsiteX0" fmla="*/ 142782 w 198895"/>
                          <a:gd name="connsiteY0" fmla="*/ 0 h 246783"/>
                          <a:gd name="connsiteX1" fmla="*/ 198896 w 198895"/>
                          <a:gd name="connsiteY1" fmla="*/ 0 h 246783"/>
                          <a:gd name="connsiteX2" fmla="*/ 198896 w 198895"/>
                          <a:gd name="connsiteY2" fmla="*/ 246784 h 246783"/>
                          <a:gd name="connsiteX3" fmla="*/ 140431 w 198895"/>
                          <a:gd name="connsiteY3" fmla="*/ 246784 h 246783"/>
                          <a:gd name="connsiteX4" fmla="*/ 56114 w 198895"/>
                          <a:gd name="connsiteY4" fmla="*/ 100476 h 246783"/>
                          <a:gd name="connsiteX5" fmla="*/ 56114 w 198895"/>
                          <a:gd name="connsiteY5" fmla="*/ 246784 h 246783"/>
                          <a:gd name="connsiteX6" fmla="*/ 0 w 198895"/>
                          <a:gd name="connsiteY6" fmla="*/ 246784 h 246783"/>
                          <a:gd name="connsiteX7" fmla="*/ 0 w 198895"/>
                          <a:gd name="connsiteY7" fmla="*/ 0 h 246783"/>
                          <a:gd name="connsiteX8" fmla="*/ 58464 w 198895"/>
                          <a:gd name="connsiteY8" fmla="*/ 0 h 246783"/>
                          <a:gd name="connsiteX9" fmla="*/ 142782 w 198895"/>
                          <a:gd name="connsiteY9" fmla="*/ 149539 h 246783"/>
                          <a:gd name="connsiteX10" fmla="*/ 142782 w 198895"/>
                          <a:gd name="connsiteY10" fmla="*/ 0 h 246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98895" h="246783">
                            <a:moveTo>
                              <a:pt x="142782" y="0"/>
                            </a:moveTo>
                            <a:lnTo>
                              <a:pt x="198896" y="0"/>
                            </a:lnTo>
                            <a:lnTo>
                              <a:pt x="198896" y="246784"/>
                            </a:lnTo>
                            <a:lnTo>
                              <a:pt x="140431" y="246784"/>
                            </a:lnTo>
                            <a:lnTo>
                              <a:pt x="56114" y="100476"/>
                            </a:lnTo>
                            <a:lnTo>
                              <a:pt x="56114" y="246784"/>
                            </a:lnTo>
                            <a:lnTo>
                              <a:pt x="0" y="246784"/>
                            </a:lnTo>
                            <a:lnTo>
                              <a:pt x="0" y="0"/>
                            </a:lnTo>
                            <a:lnTo>
                              <a:pt x="58464" y="0"/>
                            </a:lnTo>
                            <a:lnTo>
                              <a:pt x="142782" y="149539"/>
                            </a:lnTo>
                            <a:lnTo>
                              <a:pt x="142782" y="0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93" name="Forme libre : forme 792">
                        <a:extLst>
                          <a:ext uri="{FF2B5EF4-FFF2-40B4-BE49-F238E27FC236}">
                            <a16:creationId xmlns:a16="http://schemas.microsoft.com/office/drawing/2014/main" id="{7153742D-B535-0D8D-6735-F6C3E7A1CF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18197" y="7589330"/>
                        <a:ext cx="197720" cy="256772"/>
                      </a:xfrm>
                      <a:custGeom>
                        <a:avLst/>
                        <a:gdLst>
                          <a:gd name="connsiteX0" fmla="*/ 60814 w 197720"/>
                          <a:gd name="connsiteY0" fmla="*/ 6757 h 256772"/>
                          <a:gd name="connsiteX1" fmla="*/ 100182 w 197720"/>
                          <a:gd name="connsiteY1" fmla="*/ 0 h 256772"/>
                          <a:gd name="connsiteX2" fmla="*/ 138963 w 197720"/>
                          <a:gd name="connsiteY2" fmla="*/ 6757 h 256772"/>
                          <a:gd name="connsiteX3" fmla="*/ 169517 w 197720"/>
                          <a:gd name="connsiteY3" fmla="*/ 28791 h 256772"/>
                          <a:gd name="connsiteX4" fmla="*/ 190082 w 197720"/>
                          <a:gd name="connsiteY4" fmla="*/ 68453 h 256772"/>
                          <a:gd name="connsiteX5" fmla="*/ 197721 w 197720"/>
                          <a:gd name="connsiteY5" fmla="*/ 144251 h 256772"/>
                          <a:gd name="connsiteX6" fmla="*/ 170986 w 197720"/>
                          <a:gd name="connsiteY6" fmla="*/ 226218 h 256772"/>
                          <a:gd name="connsiteX7" fmla="*/ 99595 w 197720"/>
                          <a:gd name="connsiteY7" fmla="*/ 256772 h 256772"/>
                          <a:gd name="connsiteX8" fmla="*/ 14689 w 197720"/>
                          <a:gd name="connsiteY8" fmla="*/ 210647 h 256772"/>
                          <a:gd name="connsiteX9" fmla="*/ 0 w 197720"/>
                          <a:gd name="connsiteY9" fmla="*/ 128680 h 256772"/>
                          <a:gd name="connsiteX10" fmla="*/ 7639 w 197720"/>
                          <a:gd name="connsiteY10" fmla="*/ 68747 h 256772"/>
                          <a:gd name="connsiteX11" fmla="*/ 28791 w 197720"/>
                          <a:gd name="connsiteY11" fmla="*/ 29085 h 256772"/>
                          <a:gd name="connsiteX12" fmla="*/ 60521 w 197720"/>
                          <a:gd name="connsiteY12" fmla="*/ 7051 h 256772"/>
                          <a:gd name="connsiteX13" fmla="*/ 125154 w 197720"/>
                          <a:gd name="connsiteY13" fmla="*/ 58758 h 256772"/>
                          <a:gd name="connsiteX14" fmla="*/ 100182 w 197720"/>
                          <a:gd name="connsiteY14" fmla="*/ 51707 h 256772"/>
                          <a:gd name="connsiteX15" fmla="*/ 82849 w 197720"/>
                          <a:gd name="connsiteY15" fmla="*/ 54939 h 256772"/>
                          <a:gd name="connsiteX16" fmla="*/ 69041 w 197720"/>
                          <a:gd name="connsiteY16" fmla="*/ 66984 h 256772"/>
                          <a:gd name="connsiteX17" fmla="*/ 59933 w 197720"/>
                          <a:gd name="connsiteY17" fmla="*/ 90487 h 256772"/>
                          <a:gd name="connsiteX18" fmla="*/ 56701 w 197720"/>
                          <a:gd name="connsiteY18" fmla="*/ 138081 h 256772"/>
                          <a:gd name="connsiteX19" fmla="*/ 67866 w 197720"/>
                          <a:gd name="connsiteY19" fmla="*/ 188026 h 256772"/>
                          <a:gd name="connsiteX20" fmla="*/ 99889 w 197720"/>
                          <a:gd name="connsiteY20" fmla="*/ 205359 h 256772"/>
                          <a:gd name="connsiteX21" fmla="*/ 130737 w 197720"/>
                          <a:gd name="connsiteY21" fmla="*/ 188613 h 256772"/>
                          <a:gd name="connsiteX22" fmla="*/ 141019 w 197720"/>
                          <a:gd name="connsiteY22" fmla="*/ 118691 h 256772"/>
                          <a:gd name="connsiteX23" fmla="*/ 125448 w 197720"/>
                          <a:gd name="connsiteY23" fmla="*/ 58758 h 2567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97720" h="256772">
                            <a:moveTo>
                              <a:pt x="60814" y="6757"/>
                            </a:moveTo>
                            <a:cubicBezTo>
                              <a:pt x="73154" y="2350"/>
                              <a:pt x="86080" y="0"/>
                              <a:pt x="100182" y="0"/>
                            </a:cubicBezTo>
                            <a:cubicBezTo>
                              <a:pt x="114284" y="0"/>
                              <a:pt x="127211" y="2350"/>
                              <a:pt x="138963" y="6757"/>
                            </a:cubicBezTo>
                            <a:cubicBezTo>
                              <a:pt x="150714" y="11164"/>
                              <a:pt x="160997" y="18509"/>
                              <a:pt x="169517" y="28791"/>
                            </a:cubicBezTo>
                            <a:cubicBezTo>
                              <a:pt x="178037" y="39074"/>
                              <a:pt x="185088" y="52295"/>
                              <a:pt x="190082" y="68453"/>
                            </a:cubicBezTo>
                            <a:cubicBezTo>
                              <a:pt x="195076" y="84612"/>
                              <a:pt x="197721" y="109877"/>
                              <a:pt x="197721" y="144251"/>
                            </a:cubicBezTo>
                            <a:cubicBezTo>
                              <a:pt x="197721" y="178624"/>
                              <a:pt x="188907" y="205653"/>
                              <a:pt x="170986" y="226218"/>
                            </a:cubicBezTo>
                            <a:cubicBezTo>
                              <a:pt x="153358" y="246784"/>
                              <a:pt x="129561" y="256772"/>
                              <a:pt x="99595" y="256772"/>
                            </a:cubicBezTo>
                            <a:cubicBezTo>
                              <a:pt x="52882" y="256772"/>
                              <a:pt x="24678" y="241495"/>
                              <a:pt x="14689" y="210647"/>
                            </a:cubicBezTo>
                            <a:cubicBezTo>
                              <a:pt x="4701" y="179800"/>
                              <a:pt x="0" y="152477"/>
                              <a:pt x="0" y="128680"/>
                            </a:cubicBezTo>
                            <a:cubicBezTo>
                              <a:pt x="0" y="104883"/>
                              <a:pt x="2644" y="84905"/>
                              <a:pt x="7639" y="68747"/>
                            </a:cubicBezTo>
                            <a:cubicBezTo>
                              <a:pt x="12633" y="52588"/>
                              <a:pt x="19978" y="39074"/>
                              <a:pt x="28791" y="29085"/>
                            </a:cubicBezTo>
                            <a:cubicBezTo>
                              <a:pt x="37605" y="19096"/>
                              <a:pt x="48475" y="11458"/>
                              <a:pt x="60521" y="7051"/>
                            </a:cubicBezTo>
                            <a:close/>
                            <a:moveTo>
                              <a:pt x="125154" y="58758"/>
                            </a:moveTo>
                            <a:cubicBezTo>
                              <a:pt x="114578" y="54057"/>
                              <a:pt x="106352" y="51707"/>
                              <a:pt x="100182" y="51707"/>
                            </a:cubicBezTo>
                            <a:cubicBezTo>
                              <a:pt x="94013" y="51707"/>
                              <a:pt x="88137" y="52882"/>
                              <a:pt x="82849" y="54939"/>
                            </a:cubicBezTo>
                            <a:cubicBezTo>
                              <a:pt x="77560" y="56995"/>
                              <a:pt x="72860" y="61108"/>
                              <a:pt x="69041" y="66984"/>
                            </a:cubicBezTo>
                            <a:cubicBezTo>
                              <a:pt x="65221" y="72860"/>
                              <a:pt x="62283" y="80498"/>
                              <a:pt x="59933" y="90487"/>
                            </a:cubicBezTo>
                            <a:cubicBezTo>
                              <a:pt x="57583" y="100476"/>
                              <a:pt x="56701" y="116341"/>
                              <a:pt x="56701" y="138081"/>
                            </a:cubicBezTo>
                            <a:cubicBezTo>
                              <a:pt x="56701" y="159822"/>
                              <a:pt x="60521" y="176274"/>
                              <a:pt x="67866" y="188026"/>
                            </a:cubicBezTo>
                            <a:cubicBezTo>
                              <a:pt x="75210" y="199777"/>
                              <a:pt x="86080" y="205359"/>
                              <a:pt x="99889" y="205359"/>
                            </a:cubicBezTo>
                            <a:cubicBezTo>
                              <a:pt x="113697" y="205359"/>
                              <a:pt x="123979" y="199777"/>
                              <a:pt x="130737" y="188613"/>
                            </a:cubicBezTo>
                            <a:cubicBezTo>
                              <a:pt x="137494" y="177449"/>
                              <a:pt x="141019" y="154240"/>
                              <a:pt x="141019" y="118691"/>
                            </a:cubicBezTo>
                            <a:cubicBezTo>
                              <a:pt x="141019" y="83143"/>
                              <a:pt x="135731" y="63165"/>
                              <a:pt x="125448" y="58758"/>
                            </a:cubicBez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94" name="Forme libre : forme 793">
                        <a:extLst>
                          <a:ext uri="{FF2B5EF4-FFF2-40B4-BE49-F238E27FC236}">
                            <a16:creationId xmlns:a16="http://schemas.microsoft.com/office/drawing/2014/main" id="{39142DA0-B967-A0EB-8064-3BBB616F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29726" y="7594324"/>
                        <a:ext cx="208002" cy="246783"/>
                      </a:xfrm>
                      <a:custGeom>
                        <a:avLst/>
                        <a:gdLst>
                          <a:gd name="connsiteX0" fmla="*/ 61696 w 208002"/>
                          <a:gd name="connsiteY0" fmla="*/ 0 h 246783"/>
                          <a:gd name="connsiteX1" fmla="*/ 108115 w 208002"/>
                          <a:gd name="connsiteY1" fmla="*/ 178037 h 246783"/>
                          <a:gd name="connsiteX2" fmla="*/ 154240 w 208002"/>
                          <a:gd name="connsiteY2" fmla="*/ 0 h 246783"/>
                          <a:gd name="connsiteX3" fmla="*/ 208003 w 208002"/>
                          <a:gd name="connsiteY3" fmla="*/ 0 h 246783"/>
                          <a:gd name="connsiteX4" fmla="*/ 139256 w 208002"/>
                          <a:gd name="connsiteY4" fmla="*/ 246784 h 246783"/>
                          <a:gd name="connsiteX5" fmla="*/ 73741 w 208002"/>
                          <a:gd name="connsiteY5" fmla="*/ 246784 h 246783"/>
                          <a:gd name="connsiteX6" fmla="*/ 0 w 208002"/>
                          <a:gd name="connsiteY6" fmla="*/ 0 h 246783"/>
                          <a:gd name="connsiteX7" fmla="*/ 61696 w 208002"/>
                          <a:gd name="connsiteY7" fmla="*/ 0 h 2467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08002" h="246783">
                            <a:moveTo>
                              <a:pt x="61696" y="0"/>
                            </a:moveTo>
                            <a:lnTo>
                              <a:pt x="108115" y="178037"/>
                            </a:lnTo>
                            <a:lnTo>
                              <a:pt x="154240" y="0"/>
                            </a:lnTo>
                            <a:lnTo>
                              <a:pt x="208003" y="0"/>
                            </a:lnTo>
                            <a:lnTo>
                              <a:pt x="139256" y="246784"/>
                            </a:lnTo>
                            <a:lnTo>
                              <a:pt x="73741" y="246784"/>
                            </a:lnTo>
                            <a:lnTo>
                              <a:pt x="0" y="0"/>
                            </a:lnTo>
                            <a:lnTo>
                              <a:pt x="61696" y="0"/>
                            </a:lnTo>
                            <a:close/>
                          </a:path>
                        </a:pathLst>
                      </a:custGeom>
                      <a:grpFill/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defTabSz="909006">
                          <a:defRPr/>
                        </a:pPr>
                        <a:endParaRPr lang="en-GB" sz="1392" kern="0" dirty="0">
                          <a:solidFill>
                            <a:srgbClr val="000000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780" name="Groupe 779">
                    <a:extLst>
                      <a:ext uri="{FF2B5EF4-FFF2-40B4-BE49-F238E27FC236}">
                        <a16:creationId xmlns:a16="http://schemas.microsoft.com/office/drawing/2014/main" id="{6DEEB91B-CD73-FC12-626F-F8B04CCA1A65}"/>
                      </a:ext>
                    </a:extLst>
                  </p:cNvPr>
                  <p:cNvGrpSpPr/>
                  <p:nvPr/>
                </p:nvGrpSpPr>
                <p:grpSpPr>
                  <a:xfrm>
                    <a:off x="5294439" y="2165502"/>
                    <a:ext cx="1602728" cy="961637"/>
                    <a:chOff x="804797" y="726921"/>
                    <a:chExt cx="1602728" cy="961637"/>
                  </a:xfrm>
                </p:grpSpPr>
                <p:sp>
                  <p:nvSpPr>
                    <p:cNvPr id="781" name="Forme libre : forme 780">
                      <a:extLst>
                        <a:ext uri="{FF2B5EF4-FFF2-40B4-BE49-F238E27FC236}">
                          <a16:creationId xmlns:a16="http://schemas.microsoft.com/office/drawing/2014/main" id="{2A155CF7-ACBD-3C62-C44E-58262DFC45D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797" y="726921"/>
                      <a:ext cx="1602728" cy="961637"/>
                    </a:xfrm>
                    <a:custGeom>
                      <a:avLst/>
                      <a:gdLst>
                        <a:gd name="connsiteX0" fmla="*/ 0 w 762000"/>
                        <a:gd name="connsiteY0" fmla="*/ 0 h 457200"/>
                        <a:gd name="connsiteX1" fmla="*/ 762000 w 762000"/>
                        <a:gd name="connsiteY1" fmla="*/ 0 h 457200"/>
                        <a:gd name="connsiteX2" fmla="*/ 762000 w 762000"/>
                        <a:gd name="connsiteY2" fmla="*/ 457200 h 457200"/>
                        <a:gd name="connsiteX3" fmla="*/ 0 w 762000"/>
                        <a:gd name="connsiteY3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62000" h="457200">
                          <a:moveTo>
                            <a:pt x="0" y="0"/>
                          </a:moveTo>
                          <a:lnTo>
                            <a:pt x="762000" y="0"/>
                          </a:lnTo>
                          <a:lnTo>
                            <a:pt x="76200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lumMod val="85000"/>
                      </a:srgbClr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2783" kern="0" dirty="0">
                        <a:solidFill>
                          <a:srgbClr val="FFFFFF">
                            <a:lumMod val="65000"/>
                          </a:srgbClr>
                        </a:solidFill>
                        <a:latin typeface="BNPP Sans" panose="02000000000000000000" charset="0"/>
                      </a:endParaRPr>
                    </a:p>
                  </p:txBody>
                </p:sp>
                <p:sp>
                  <p:nvSpPr>
                    <p:cNvPr id="782" name="Forme libre : forme 781">
                      <a:extLst>
                        <a:ext uri="{FF2B5EF4-FFF2-40B4-BE49-F238E27FC236}">
                          <a16:creationId xmlns:a16="http://schemas.microsoft.com/office/drawing/2014/main" id="{AA02B77C-747F-DA13-ED5D-1CB7CC3570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804797" y="726921"/>
                      <a:ext cx="1121909" cy="480818"/>
                    </a:xfrm>
                    <a:custGeom>
                      <a:avLst/>
                      <a:gdLst>
                        <a:gd name="connsiteX0" fmla="*/ 533400 w 533400"/>
                        <a:gd name="connsiteY0" fmla="*/ 76200 h 228600"/>
                        <a:gd name="connsiteX1" fmla="*/ 533400 w 533400"/>
                        <a:gd name="connsiteY1" fmla="*/ 0 h 228600"/>
                        <a:gd name="connsiteX2" fmla="*/ 0 w 533400"/>
                        <a:gd name="connsiteY2" fmla="*/ 0 h 228600"/>
                        <a:gd name="connsiteX3" fmla="*/ 0 w 533400"/>
                        <a:gd name="connsiteY3" fmla="*/ 228600 h 228600"/>
                        <a:gd name="connsiteX4" fmla="*/ 381000 w 533400"/>
                        <a:gd name="connsiteY4" fmla="*/ 228600 h 228600"/>
                        <a:gd name="connsiteX5" fmla="*/ 533400 w 533400"/>
                        <a:gd name="connsiteY5" fmla="*/ 76200 h 228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3400" h="228600">
                          <a:moveTo>
                            <a:pt x="533400" y="76200"/>
                          </a:moveTo>
                          <a:lnTo>
                            <a:pt x="533400" y="0"/>
                          </a:lnTo>
                          <a:lnTo>
                            <a:pt x="0" y="0"/>
                          </a:lnTo>
                          <a:lnTo>
                            <a:pt x="0" y="228600"/>
                          </a:lnTo>
                          <a:lnTo>
                            <a:pt x="381000" y="228600"/>
                          </a:lnTo>
                          <a:cubicBezTo>
                            <a:pt x="465171" y="228600"/>
                            <a:pt x="533400" y="160371"/>
                            <a:pt x="533400" y="7620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lumMod val="95000"/>
                      </a:srgbClr>
                    </a:solidFill>
                    <a:ln w="76200" cap="flat">
                      <a:noFill/>
                      <a:prstDash val="solid"/>
                      <a:miter/>
                    </a:ln>
                  </p:spPr>
                  <p:txBody>
                    <a:bodyPr lIns="17893" tIns="0" rIns="0" bIns="0" rtlCol="0" anchor="ctr"/>
                    <a:lstStyle/>
                    <a:p>
                      <a:pPr defTabSz="909006">
                        <a:defRPr/>
                      </a:pPr>
                      <a:endParaRPr lang="en-GB" sz="1591" kern="0" dirty="0">
                        <a:solidFill>
                          <a:srgbClr val="FFFFFF">
                            <a:lumMod val="65000"/>
                          </a:srgbClr>
                        </a:solidFill>
                        <a:latin typeface="BNPP Sans" panose="02000000000000000000" charset="0"/>
                      </a:endParaRPr>
                    </a:p>
                  </p:txBody>
                </p:sp>
                <p:grpSp>
                  <p:nvGrpSpPr>
                    <p:cNvPr id="783" name="Groupe 782">
                      <a:extLst>
                        <a:ext uri="{FF2B5EF4-FFF2-40B4-BE49-F238E27FC236}">
                          <a16:creationId xmlns:a16="http://schemas.microsoft.com/office/drawing/2014/main" id="{863F9560-F04C-3947-D815-B46382D10DB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949470" y="876147"/>
                      <a:ext cx="690149" cy="190428"/>
                      <a:chOff x="966015" y="1006447"/>
                      <a:chExt cx="1304702" cy="360000"/>
                    </a:xfrm>
                    <a:solidFill>
                      <a:srgbClr val="A6A6A6"/>
                    </a:solidFill>
                  </p:grpSpPr>
                  <p:sp>
                    <p:nvSpPr>
                      <p:cNvPr id="784" name="Ellipse 783">
                        <a:extLst>
                          <a:ext uri="{FF2B5EF4-FFF2-40B4-BE49-F238E27FC236}">
                            <a16:creationId xmlns:a16="http://schemas.microsoft.com/office/drawing/2014/main" id="{87EB0AB0-8584-3417-1E0F-84F75B091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6015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85" name="Ellipse 784">
                        <a:extLst>
                          <a:ext uri="{FF2B5EF4-FFF2-40B4-BE49-F238E27FC236}">
                            <a16:creationId xmlns:a16="http://schemas.microsoft.com/office/drawing/2014/main" id="{C56D264D-80E2-D9AE-1660-5065BEA5AF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38366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  <p:sp>
                    <p:nvSpPr>
                      <p:cNvPr id="786" name="Ellipse 785">
                        <a:extLst>
                          <a:ext uri="{FF2B5EF4-FFF2-40B4-BE49-F238E27FC236}">
                            <a16:creationId xmlns:a16="http://schemas.microsoft.com/office/drawing/2014/main" id="{7AA17806-12AC-3BA4-3E26-AB2E1CDD8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10717" y="1006447"/>
                        <a:ext cx="360000" cy="360000"/>
                      </a:xfrm>
                      <a:prstGeom prst="ellipse">
                        <a:avLst/>
                      </a:prstGeom>
                      <a:grpFill/>
                      <a:ln w="1905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defTabSz="909006">
                          <a:defRPr/>
                        </a:pPr>
                        <a:endParaRPr lang="en-GB" sz="1392" kern="0" dirty="0">
                          <a:solidFill>
                            <a:srgbClr val="FFFFFF"/>
                          </a:solidFill>
                          <a:latin typeface="BNPP Sans" panose="02000000000000000000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764" name="ZoneTexte 763">
                <a:extLst>
                  <a:ext uri="{FF2B5EF4-FFF2-40B4-BE49-F238E27FC236}">
                    <a16:creationId xmlns:a16="http://schemas.microsoft.com/office/drawing/2014/main" id="{36C14FFD-A223-B802-4346-864BD479F93F}"/>
                  </a:ext>
                </a:extLst>
              </p:cNvPr>
              <p:cNvSpPr txBox="1"/>
              <p:nvPr/>
            </p:nvSpPr>
            <p:spPr>
              <a:xfrm>
                <a:off x="355440" y="5055443"/>
                <a:ext cx="1598345" cy="384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09006">
                  <a:defRPr/>
                </a:pPr>
                <a:r>
                  <a:rPr lang="sk-SK" sz="1392" kern="0" dirty="0">
                    <a:solidFill>
                      <a:srgbClr val="000000"/>
                    </a:solidFill>
                    <a:latin typeface="BNPP Sans" panose="02000000000000000000" charset="0"/>
                    <a:cs typeface="Arial" panose="020B0604020202020204" pitchFamily="34" charset="0"/>
                  </a:rPr>
                  <a:t>ZBER DÁT</a:t>
                </a:r>
                <a:endParaRPr lang="en-GB" sz="1392" kern="0" dirty="0">
                  <a:solidFill>
                    <a:srgbClr val="000000"/>
                  </a:solidFill>
                  <a:latin typeface="BNPP Sans" panose="02000000000000000000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584CE6-8B96-7F9A-9A6C-DD5421756565}"/>
                </a:ext>
              </a:extLst>
            </p:cNvPr>
            <p:cNvSpPr/>
            <p:nvPr/>
          </p:nvSpPr>
          <p:spPr>
            <a:xfrm>
              <a:off x="1398373" y="4365093"/>
              <a:ext cx="65412" cy="78153"/>
            </a:xfrm>
            <a:prstGeom prst="rect">
              <a:avLst/>
            </a:prstGeom>
            <a:solidFill>
              <a:srgbClr val="00887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05759"/>
              <a:r>
                <a:rPr lang="en-US" sz="795" b="1" u="sng" dirty="0">
                  <a:solidFill>
                    <a:srgbClr val="FFFFFF"/>
                  </a:solidFill>
                  <a:latin typeface="BNPP Sans" panose="02000000000000000000" charset="0"/>
                </a:rPr>
                <a:t>6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3C6F6B-4032-C5F7-427A-722F29E6AA4F}"/>
              </a:ext>
            </a:extLst>
          </p:cNvPr>
          <p:cNvSpPr txBox="1"/>
          <p:nvPr/>
        </p:nvSpPr>
        <p:spPr>
          <a:xfrm>
            <a:off x="8272857" y="2325253"/>
            <a:ext cx="2578060" cy="581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006">
              <a:defRPr/>
            </a:pP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Aké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krátkodobé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sk-SK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zmeny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formujú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trh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?</a:t>
            </a:r>
            <a:endParaRPr lang="en-GB" sz="1591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DA0D0F3-A457-A52D-6198-46E463925C9F}"/>
              </a:ext>
            </a:extLst>
          </p:cNvPr>
          <p:cNvSpPr>
            <a:spLocks noChangeAspect="1"/>
          </p:cNvSpPr>
          <p:nvPr/>
        </p:nvSpPr>
        <p:spPr>
          <a:xfrm>
            <a:off x="6919272" y="2367114"/>
            <a:ext cx="414513" cy="414513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71571" bIns="0" rtlCol="0" anchor="b"/>
          <a:lstStyle/>
          <a:p>
            <a:pPr algn="ctr" defTabSz="909006">
              <a:defRPr/>
            </a:pPr>
            <a:r>
              <a:rPr lang="en-GB" sz="1989" kern="0" dirty="0">
                <a:solidFill>
                  <a:srgbClr val="FFFFFF"/>
                </a:solidFill>
                <a:latin typeface="BNPPSansCondensed-ExtraBold" panose="02000000000000000000" pitchFamily="2" charset="0"/>
              </a:rPr>
              <a:t>1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671F9A01-C819-F98F-4990-91DE034E5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6651" y="2313760"/>
            <a:ext cx="488137" cy="48813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1BAA0F8-37B8-F12F-381D-A75459FE2AB7}"/>
              </a:ext>
            </a:extLst>
          </p:cNvPr>
          <p:cNvSpPr txBox="1"/>
          <p:nvPr/>
        </p:nvSpPr>
        <p:spPr>
          <a:xfrm>
            <a:off x="7925285" y="3472721"/>
            <a:ext cx="3228091" cy="581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006">
              <a:defRPr/>
            </a:pP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Aké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vozidlá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bude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trh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očakávať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endParaRPr lang="sk-SK" sz="1591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  <a:p>
            <a:pPr algn="ctr" defTabSz="909006">
              <a:defRPr/>
            </a:pP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o 3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roky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?</a:t>
            </a:r>
            <a:endParaRPr lang="en-GB" sz="1591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2FDE90F-4522-2B38-D254-176A87DBB085}"/>
              </a:ext>
            </a:extLst>
          </p:cNvPr>
          <p:cNvSpPr>
            <a:spLocks noChangeAspect="1"/>
          </p:cNvSpPr>
          <p:nvPr/>
        </p:nvSpPr>
        <p:spPr>
          <a:xfrm>
            <a:off x="6919272" y="3573005"/>
            <a:ext cx="414513" cy="414513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71571" bIns="0" rtlCol="0" anchor="b"/>
          <a:lstStyle/>
          <a:p>
            <a:pPr algn="ctr" defTabSz="909006">
              <a:defRPr/>
            </a:pPr>
            <a:r>
              <a:rPr lang="en-GB" sz="1790" kern="0" dirty="0">
                <a:solidFill>
                  <a:srgbClr val="FFFFFF"/>
                </a:solidFill>
                <a:latin typeface="BNPP Sans" panose="02000000000000000000" charset="0"/>
              </a:rPr>
              <a:t>2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ADE856A-A67B-0576-7994-2FF76A303425}"/>
              </a:ext>
            </a:extLst>
          </p:cNvPr>
          <p:cNvSpPr>
            <a:spLocks noChangeAspect="1"/>
          </p:cNvSpPr>
          <p:nvPr/>
        </p:nvSpPr>
        <p:spPr>
          <a:xfrm>
            <a:off x="6919272" y="4778896"/>
            <a:ext cx="414513" cy="414513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71571" bIns="0" rtlCol="0" anchor="b"/>
          <a:lstStyle/>
          <a:p>
            <a:pPr algn="ctr" defTabSz="909006">
              <a:defRPr/>
            </a:pPr>
            <a:r>
              <a:rPr lang="en-GB" sz="1790" kern="0" dirty="0">
                <a:solidFill>
                  <a:srgbClr val="FFFFFF"/>
                </a:solidFill>
                <a:latin typeface="BNPP Sans" panose="02000000000000000000" charset="0"/>
              </a:rPr>
              <a:t>3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CB8EEA-F12D-94AE-D8E1-99D631135D16}"/>
              </a:ext>
            </a:extLst>
          </p:cNvPr>
          <p:cNvSpPr txBox="1"/>
          <p:nvPr/>
        </p:nvSpPr>
        <p:spPr>
          <a:xfrm>
            <a:off x="8076918" y="4678260"/>
            <a:ext cx="2924828" cy="581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006">
              <a:defRPr/>
            </a:pP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Ako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riešenia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mobility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ovplyvňujú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firemnú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591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mobilitu</a:t>
            </a:r>
            <a:r>
              <a:rPr lang="en-US" sz="1591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?</a:t>
            </a:r>
            <a:endParaRPr lang="en-GB" sz="1591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4B9BEF59-8654-DBE0-A59B-44A927B13A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1079" y="3537897"/>
            <a:ext cx="559281" cy="509273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5D13259B-507B-2075-F820-7A25AF4F1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6193" y="4783168"/>
            <a:ext cx="729054" cy="3408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F3F34CD-3AAB-E59E-05D3-92ABFBE269FF}"/>
              </a:ext>
            </a:extLst>
          </p:cNvPr>
          <p:cNvSpPr/>
          <p:nvPr/>
        </p:nvSpPr>
        <p:spPr>
          <a:xfrm>
            <a:off x="6261722" y="1306745"/>
            <a:ext cx="5824307" cy="277630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algn="ctr" defTabSz="909006">
              <a:defRPr/>
            </a:pPr>
            <a:r>
              <a:rPr lang="sk-SK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Ciele PRIEskumu</a:t>
            </a:r>
            <a:endParaRPr lang="en-GB" sz="1989" b="1" cap="all" spc="298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DF17BD-D25A-EB2A-15E2-5D04A2E49031}"/>
              </a:ext>
            </a:extLst>
          </p:cNvPr>
          <p:cNvSpPr/>
          <p:nvPr/>
        </p:nvSpPr>
        <p:spPr>
          <a:xfrm>
            <a:off x="238073" y="1318361"/>
            <a:ext cx="5823002" cy="277630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algn="ctr" defTabSz="909006">
              <a:defRPr/>
            </a:pPr>
            <a:r>
              <a:rPr lang="sk-SK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Metóda prieskumu</a:t>
            </a:r>
            <a:endParaRPr lang="en-GB" sz="1989" b="1" cap="all" spc="298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25" name="Ignore">
            <a:extLst>
              <a:ext uri="{FF2B5EF4-FFF2-40B4-BE49-F238E27FC236}">
                <a16:creationId xmlns:a16="http://schemas.microsoft.com/office/drawing/2014/main" id="{378AF2F2-01C0-E11C-639F-05195EEA1E56}"/>
              </a:ext>
            </a:extLst>
          </p:cNvPr>
          <p:cNvSpPr txBox="1"/>
          <p:nvPr/>
        </p:nvSpPr>
        <p:spPr>
          <a:xfrm>
            <a:off x="401728" y="5173633"/>
            <a:ext cx="2177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4503">
              <a:defRPr/>
            </a:pP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ČÍTANIE POZNÁMOK K SPRÁVE</a:t>
            </a:r>
            <a:endParaRPr lang="en-GB" sz="895" dirty="0">
              <a:solidFill>
                <a:srgbClr val="000000">
                  <a:lumMod val="50000"/>
                  <a:lumOff val="50000"/>
                </a:srgbClr>
              </a:solidFill>
              <a:latin typeface="BNPP Sans Light" panose="02000503020000020004"/>
            </a:endParaRPr>
          </a:p>
        </p:txBody>
      </p:sp>
      <p:sp>
        <p:nvSpPr>
          <p:cNvPr id="26" name="Ignore">
            <a:extLst>
              <a:ext uri="{FF2B5EF4-FFF2-40B4-BE49-F238E27FC236}">
                <a16:creationId xmlns:a16="http://schemas.microsoft.com/office/drawing/2014/main" id="{647D35D1-4B44-8508-8B33-BA5A0CEC690C}"/>
              </a:ext>
            </a:extLst>
          </p:cNvPr>
          <p:cNvSpPr txBox="1"/>
          <p:nvPr/>
        </p:nvSpPr>
        <p:spPr>
          <a:xfrm>
            <a:off x="483874" y="5492635"/>
            <a:ext cx="4038812" cy="11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09006">
              <a:lnSpc>
                <a:spcPct val="90000"/>
              </a:lnSpc>
              <a:spcBef>
                <a:spcPts val="597"/>
              </a:spcBef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Niektoré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grafiky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nemusia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úplne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rovnať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100%. Je to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kvôli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zaokrúhľovaniu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GB" sz="994" dirty="0">
              <a:solidFill>
                <a:srgbClr val="000000">
                  <a:lumMod val="50000"/>
                  <a:lumOff val="50000"/>
                </a:srgbClr>
              </a:solidFill>
              <a:latin typeface="BNPP Sans Light" panose="02000503020000020004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F6B939B-6072-21F6-ECA6-1ADD42CD0E3F}"/>
              </a:ext>
            </a:extLst>
          </p:cNvPr>
          <p:cNvCxnSpPr/>
          <p:nvPr/>
        </p:nvCxnSpPr>
        <p:spPr>
          <a:xfrm>
            <a:off x="478242" y="5404229"/>
            <a:ext cx="5047496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73113AE-35A4-A507-3846-EFFF86073C7D}"/>
              </a:ext>
            </a:extLst>
          </p:cNvPr>
          <p:cNvCxnSpPr>
            <a:cxnSpLocks/>
          </p:cNvCxnSpPr>
          <p:nvPr/>
        </p:nvCxnSpPr>
        <p:spPr>
          <a:xfrm>
            <a:off x="8650181" y="3111718"/>
            <a:ext cx="17933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33684D2-D593-5668-2B87-8B8A604A007E}"/>
              </a:ext>
            </a:extLst>
          </p:cNvPr>
          <p:cNvCxnSpPr>
            <a:cxnSpLocks/>
          </p:cNvCxnSpPr>
          <p:nvPr/>
        </p:nvCxnSpPr>
        <p:spPr>
          <a:xfrm>
            <a:off x="8650181" y="4380093"/>
            <a:ext cx="17933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094E900-3744-1C2C-5832-5E8002835D35}"/>
              </a:ext>
            </a:extLst>
          </p:cNvPr>
          <p:cNvCxnSpPr>
            <a:cxnSpLocks/>
          </p:cNvCxnSpPr>
          <p:nvPr/>
        </p:nvCxnSpPr>
        <p:spPr>
          <a:xfrm>
            <a:off x="1018366" y="4248339"/>
            <a:ext cx="17933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258A3685-8834-9B6C-679A-B28347B9C415}"/>
              </a:ext>
            </a:extLst>
          </p:cNvPr>
          <p:cNvSpPr txBox="1"/>
          <p:nvPr/>
        </p:nvSpPr>
        <p:spPr>
          <a:xfrm>
            <a:off x="4064954" y="4175186"/>
            <a:ext cx="168617" cy="121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079012"/>
            <a:r>
              <a:rPr lang="fr-FR" sz="795" b="1" dirty="0">
                <a:solidFill>
                  <a:srgbClr val="FFFFFF"/>
                </a:solidFill>
                <a:latin typeface="BNPPRounded-ExtraBold" panose="02000503020000020004" pitchFamily="2" charset="0"/>
                <a:cs typeface="Arial"/>
              </a:rPr>
              <a:t>8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7807D41-CB42-5F64-31C7-3539AEF08FE7}"/>
              </a:ext>
            </a:extLst>
          </p:cNvPr>
          <p:cNvSpPr txBox="1"/>
          <p:nvPr/>
        </p:nvSpPr>
        <p:spPr>
          <a:xfrm>
            <a:off x="4094027" y="4358260"/>
            <a:ext cx="302415" cy="33161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defTabSz="1079012"/>
            <a:r>
              <a:rPr lang="fr-FR" sz="1491" dirty="0">
                <a:solidFill>
                  <a:srgbClr val="3E7E57"/>
                </a:solidFill>
                <a:latin typeface="BNPPSans-Bold" panose="02000000000000000000" pitchFamily="2" charset="0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4596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 de voiture dans la circulation en pose longue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56" y="0"/>
            <a:ext cx="12122150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1" y="177800"/>
            <a:ext cx="3371850" cy="5130800"/>
          </a:xfrm>
          <a:prstGeom prst="rect">
            <a:avLst/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686242" y="20936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Pripojené zariadenia</a:t>
            </a:r>
            <a:endParaRPr lang="pt-PT" sz="1582" dirty="0">
              <a:solidFill>
                <a:srgbClr val="A3C439"/>
              </a:solidFill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chemeClr val="accent4">
              <a:lumMod val="50000"/>
              <a:alpha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59" y="3910008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Aké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sú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aplikácie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z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hľadiska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pripojených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vozidiel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riešení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na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správu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údajov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a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zariadení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na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bezpečnosť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cestnej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premávky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8000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45186" y="-3456486"/>
            <a:ext cx="603493" cy="74938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>
              <a:defRPr/>
            </a:pPr>
            <a:endParaRPr lang="en-GB" sz="1392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411591" y="147273"/>
            <a:ext cx="6619721" cy="35653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4523">
              <a:spcBef>
                <a:spcPts val="264"/>
              </a:spcBef>
              <a:buClr>
                <a:srgbClr val="52CDC5"/>
              </a:buClr>
              <a:defRPr/>
            </a:pPr>
            <a:r>
              <a:rPr lang="sk-SK" sz="1989" b="1" cap="all" spc="298" dirty="0">
                <a:solidFill>
                  <a:srgbClr val="FFFFFF"/>
                </a:solidFill>
                <a:latin typeface="BNPP Sans Condensed" panose="02000000000000000000" charset="0"/>
              </a:rPr>
              <a:t>PripojenÉ ZARIADENIA – kĽúčové faktory</a:t>
            </a:r>
            <a:endParaRPr lang="en-US" sz="1989" b="1" cap="all" spc="298" dirty="0">
              <a:solidFill>
                <a:srgbClr val="FFFFFF"/>
              </a:solidFill>
              <a:latin typeface="BNPP Sans Condensed" panose="02000000000000000000" charset="0"/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1F76F824-DA0E-A3EE-93F6-D76620207B3A}"/>
              </a:ext>
            </a:extLst>
          </p:cNvPr>
          <p:cNvCxnSpPr>
            <a:cxnSpLocks/>
          </p:cNvCxnSpPr>
          <p:nvPr/>
        </p:nvCxnSpPr>
        <p:spPr>
          <a:xfrm>
            <a:off x="474173" y="1299191"/>
            <a:ext cx="0" cy="669928"/>
          </a:xfrm>
          <a:prstGeom prst="line">
            <a:avLst/>
          </a:prstGeom>
          <a:noFill/>
          <a:ln w="6350" cap="flat" cmpd="sng" algn="ctr">
            <a:solidFill>
              <a:schemeClr val="accent4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C6B942FF-724A-FB23-8474-E602C02AFEBA}"/>
              </a:ext>
            </a:extLst>
          </p:cNvPr>
          <p:cNvSpPr txBox="1">
            <a:spLocks/>
          </p:cNvSpPr>
          <p:nvPr/>
        </p:nvSpPr>
        <p:spPr>
          <a:xfrm>
            <a:off x="778138" y="1275489"/>
            <a:ext cx="10929443" cy="767005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Prijatie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telematiky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zostáva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v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slovenských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vozových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parkoch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v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roku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2025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stabilné</a:t>
            </a:r>
            <a:br>
              <a:rPr lang="en-US" sz="1100" dirty="0"/>
            </a:b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35 %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prijalo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prepojené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38 %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európskom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priemere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en-US" sz="1100" dirty="0"/>
            </a:b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19 %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osobné vozidlá 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 20 %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ľahké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úžitkové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Obe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čísla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porovnaní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predchádzajúcim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stabilné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stabilné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rôznych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veľkostiach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29631A6-EE91-2CA8-6796-03BC2F461F02}"/>
              </a:ext>
            </a:extLst>
          </p:cNvPr>
          <p:cNvCxnSpPr>
            <a:cxnSpLocks/>
          </p:cNvCxnSpPr>
          <p:nvPr/>
        </p:nvCxnSpPr>
        <p:spPr>
          <a:xfrm>
            <a:off x="474173" y="2615130"/>
            <a:ext cx="0" cy="731130"/>
          </a:xfrm>
          <a:prstGeom prst="line">
            <a:avLst/>
          </a:prstGeom>
          <a:noFill/>
          <a:ln w="6350" cap="flat" cmpd="sng" algn="ctr">
            <a:solidFill>
              <a:schemeClr val="accent4"/>
            </a:solidFill>
            <a:prstDash val="solid"/>
            <a:miter lim="800000"/>
          </a:ln>
          <a:effectLst/>
        </p:spPr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96151D-03BA-522B-D67A-92196745801F}"/>
              </a:ext>
            </a:extLst>
          </p:cNvPr>
          <p:cNvSpPr txBox="1">
            <a:spLocks/>
          </p:cNvSpPr>
          <p:nvPr/>
        </p:nvSpPr>
        <p:spPr>
          <a:xfrm>
            <a:off x="778138" y="2591427"/>
            <a:ext cx="10929443" cy="767005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Využívanie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údajov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pochádzajúcich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z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telematiky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zostáva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stabilné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a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zohľadnenie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 je </a:t>
            </a:r>
            <a:r>
              <a:rPr lang="en-US" sz="1392" dirty="0" err="1">
                <a:solidFill>
                  <a:srgbClr val="52CDC5"/>
                </a:solidFill>
                <a:latin typeface="BNPP Sans" panose="02000000000000000000" charset="0"/>
              </a:rPr>
              <a:t>významné</a:t>
            </a:r>
            <a:b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</a:b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Telematické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dáta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392" dirty="0">
                <a:solidFill>
                  <a:srgbClr val="52CDC5"/>
                </a:solidFill>
                <a:latin typeface="BNPP Sans" panose="02000000000000000000" charset="0"/>
              </a:rPr>
              <a:t>22 %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mierne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nad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európskym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priemerom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(14 %).</a:t>
            </a:r>
            <a:b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Treba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poznamenať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Veľkej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používanie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telematických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dát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oveľa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viac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praktizuje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oosbné 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(50 %)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ľahké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úžitkové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(10 %).</a:t>
            </a:r>
            <a:b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Záujem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využitie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týchto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údajov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prítomný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(28 %), ale pod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európskym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priemerom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(47 %).</a:t>
            </a: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62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52E2EB8-E3D1-D254-E823-D70E074E5060}"/>
              </a:ext>
            </a:extLst>
          </p:cNvPr>
          <p:cNvSpPr/>
          <p:nvPr/>
        </p:nvSpPr>
        <p:spPr bwMode="ltGray">
          <a:xfrm>
            <a:off x="2223584" y="1266957"/>
            <a:ext cx="1955201" cy="4503528"/>
          </a:xfrm>
          <a:prstGeom prst="rect">
            <a:avLst/>
          </a:prstGeom>
          <a:solidFill>
            <a:schemeClr val="accent4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C885FC6-0632-A229-A471-924357E70CA8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4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12" name="ZoneTexte Slide">
            <a:extLst>
              <a:ext uri="{FF2B5EF4-FFF2-40B4-BE49-F238E27FC236}">
                <a16:creationId xmlns:a16="http://schemas.microsoft.com/office/drawing/2014/main" id="{230014E9-41DD-5718-BDDC-6CB6481F8CED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>
              <a:defRPr/>
            </a:pPr>
            <a:r>
              <a:rPr lang="en-GB" sz="1100" dirty="0">
                <a:solidFill>
                  <a:srgbClr val="000000"/>
                </a:solidFill>
                <a:latin typeface="BNPP Sans" panose="02000000000000000000" charset="0"/>
              </a:rPr>
              <a:t>AKO ČÍTAŤ VÝSLEDKY ? </a:t>
            </a:r>
          </a:p>
          <a:p>
            <a:pPr lvl="0"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2025 35 %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celý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park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jeho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časť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br>
              <a:rPr lang="en-US" sz="1100" dirty="0"/>
            </a:b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19 %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osobné 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20 %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ľahké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úžitkové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</a:endParaRPr>
          </a:p>
        </p:txBody>
      </p:sp>
      <p:sp>
        <p:nvSpPr>
          <p:cNvPr id="5" name="ZoneTexte 77">
            <a:extLst>
              <a:ext uri="{FF2B5EF4-FFF2-40B4-BE49-F238E27FC236}">
                <a16:creationId xmlns:a16="http://schemas.microsoft.com/office/drawing/2014/main" id="{1E0F10A2-72E3-618D-ED3C-B169D1827FA7}"/>
              </a:ext>
            </a:extLst>
          </p:cNvPr>
          <p:cNvSpPr txBox="1"/>
          <p:nvPr/>
        </p:nvSpPr>
        <p:spPr>
          <a:xfrm>
            <a:off x="73792" y="1763238"/>
            <a:ext cx="2116413" cy="3539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DAFAD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 Total 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ÁNO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: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6B4C0">
                    <a:lumMod val="50000"/>
                  </a:srgbClr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</a:b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6B4C0">
                  <a:lumMod val="50000"/>
                </a:srgbClr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6" name="Graphique 305">
            <a:extLst>
              <a:ext uri="{FF2B5EF4-FFF2-40B4-BE49-F238E27FC236}">
                <a16:creationId xmlns:a16="http://schemas.microsoft.com/office/drawing/2014/main" id="{7DAE7CE9-5DDA-AA67-3520-46FCD0CF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7" name="Graphique 2">
            <a:extLst>
              <a:ext uri="{FF2B5EF4-FFF2-40B4-BE49-F238E27FC236}">
                <a16:creationId xmlns:a16="http://schemas.microsoft.com/office/drawing/2014/main" id="{A5BCCB42-2C7C-CF26-1945-8076E0D3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graphicFrame>
        <p:nvGraphicFramePr>
          <p:cNvPr id="9" name="Graphique C1">
            <a:extLst>
              <a:ext uri="{FF2B5EF4-FFF2-40B4-BE49-F238E27FC236}">
                <a16:creationId xmlns:a16="http://schemas.microsoft.com/office/drawing/2014/main" id="{A36192F2-32D7-0036-D947-204396E3C6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702201"/>
              </p:ext>
            </p:extLst>
          </p:nvPr>
        </p:nvGraphicFramePr>
        <p:xfrm>
          <a:off x="2213184" y="2516520"/>
          <a:ext cx="2065750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Tableau 3">
            <a:extLst>
              <a:ext uri="{FF2B5EF4-FFF2-40B4-BE49-F238E27FC236}">
                <a16:creationId xmlns:a16="http://schemas.microsoft.com/office/drawing/2014/main" id="{12B516C4-8380-DABA-5D97-E1D1AEB8D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183106"/>
              </p:ext>
            </p:extLst>
          </p:nvPr>
        </p:nvGraphicFramePr>
        <p:xfrm>
          <a:off x="17525" y="2369336"/>
          <a:ext cx="2192937" cy="3214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937">
                  <a:extLst>
                    <a:ext uri="{9D8B030D-6E8A-4147-A177-3AD203B41FA5}">
                      <a16:colId xmlns:a16="http://schemas.microsoft.com/office/drawing/2014/main" val="2527970996"/>
                    </a:ext>
                  </a:extLst>
                </a:gridCol>
              </a:tblGrid>
              <a:tr h="107157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0" kern="1200" dirty="0">
                          <a:solidFill>
                            <a:schemeClr val="tx1"/>
                          </a:solidFill>
                          <a:latin typeface="BNPP Sans" panose="02000000000000000000" charset="0"/>
                          <a:ea typeface="+mn-ea"/>
                          <a:cs typeface="+mn-cs"/>
                        </a:rPr>
                        <a:t>Všetky vozidlá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BNPP Sans" panose="0200000000000000000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50628"/>
                  </a:ext>
                </a:extLst>
              </a:tr>
              <a:tr h="107157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BNPP Sans" panose="02000000000000000000" charset="0"/>
                          <a:ea typeface="+mn-ea"/>
                          <a:cs typeface="+mn-cs"/>
                        </a:rPr>
                        <a:t>OSOBNÉ VOZIDLÁ</a:t>
                      </a:r>
                      <a:endParaRPr lang="fr-FR" sz="1400" b="0" kern="1200" dirty="0">
                        <a:solidFill>
                          <a:schemeClr val="tx1"/>
                        </a:solidFill>
                        <a:latin typeface="BNPP Sans" panose="0200000000000000000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926294"/>
                  </a:ext>
                </a:extLst>
              </a:tr>
              <a:tr h="107157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b="0" kern="1200" dirty="0">
                          <a:solidFill>
                            <a:schemeClr val="tx1"/>
                          </a:solidFill>
                          <a:latin typeface="BNPP Sans" panose="02000000000000000000" charset="0"/>
                          <a:ea typeface="+mn-ea"/>
                          <a:cs typeface="+mn-cs"/>
                        </a:rPr>
                        <a:t>LCV</a:t>
                      </a:r>
                      <a:endParaRPr lang="en-US" sz="1400" b="0" kern="1200" noProof="0" dirty="0">
                        <a:solidFill>
                          <a:schemeClr val="tx1"/>
                        </a:solidFill>
                        <a:latin typeface="BNPP Sans" panose="0200000000000000000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855765"/>
                  </a:ext>
                </a:extLst>
              </a:tr>
            </a:tbl>
          </a:graphicData>
        </a:graphic>
      </p:graphicFrame>
      <p:sp>
        <p:nvSpPr>
          <p:cNvPr id="25" name="ZoneTexte 18">
            <a:extLst>
              <a:ext uri="{FF2B5EF4-FFF2-40B4-BE49-F238E27FC236}">
                <a16:creationId xmlns:a16="http://schemas.microsoft.com/office/drawing/2014/main" id="{BCFB3E94-2D00-4427-A8C4-2100BA5C4FEA}"/>
              </a:ext>
            </a:extLst>
          </p:cNvPr>
          <p:cNvSpPr txBox="1"/>
          <p:nvPr/>
        </p:nvSpPr>
        <p:spPr>
          <a:xfrm>
            <a:off x="2568117" y="2339995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158075-72DF-FA2B-8EF4-371EDB0969DE}"/>
              </a:ext>
            </a:extLst>
          </p:cNvPr>
          <p:cNvSpPr/>
          <p:nvPr/>
        </p:nvSpPr>
        <p:spPr>
          <a:xfrm>
            <a:off x="2365356" y="2339995"/>
            <a:ext cx="137233" cy="112854"/>
          </a:xfrm>
          <a:prstGeom prst="rect">
            <a:avLst/>
          </a:prstGeom>
          <a:solidFill>
            <a:srgbClr val="00D0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27" name="ZoneTexte 22">
            <a:extLst>
              <a:ext uri="{FF2B5EF4-FFF2-40B4-BE49-F238E27FC236}">
                <a16:creationId xmlns:a16="http://schemas.microsoft.com/office/drawing/2014/main" id="{9BD042BA-B5F9-713A-091C-20DD13995993}"/>
              </a:ext>
            </a:extLst>
          </p:cNvPr>
          <p:cNvSpPr txBox="1"/>
          <p:nvPr/>
        </p:nvSpPr>
        <p:spPr>
          <a:xfrm>
            <a:off x="3198261" y="2339995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AE08F0-B189-888F-BF92-F62A12A3D32D}"/>
              </a:ext>
            </a:extLst>
          </p:cNvPr>
          <p:cNvSpPr/>
          <p:nvPr/>
        </p:nvSpPr>
        <p:spPr>
          <a:xfrm>
            <a:off x="2995500" y="2339995"/>
            <a:ext cx="137233" cy="112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2" name="ZoneTexte 1">
            <a:extLst>
              <a:ext uri="{FF2B5EF4-FFF2-40B4-BE49-F238E27FC236}">
                <a16:creationId xmlns:a16="http://schemas.microsoft.com/office/drawing/2014/main" id="{CD51E1EE-C690-BC3D-EE45-D0D8CEEA692F}"/>
              </a:ext>
            </a:extLst>
          </p:cNvPr>
          <p:cNvSpPr txBox="1"/>
          <p:nvPr/>
        </p:nvSpPr>
        <p:spPr>
          <a:xfrm>
            <a:off x="5151949" y="2349628"/>
            <a:ext cx="3354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9B895-0C23-C62B-701C-C1E5CAC6F11A}"/>
              </a:ext>
            </a:extLst>
          </p:cNvPr>
          <p:cNvSpPr/>
          <p:nvPr/>
        </p:nvSpPr>
        <p:spPr>
          <a:xfrm>
            <a:off x="4924419" y="2349628"/>
            <a:ext cx="153997" cy="1128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4" name="ZoneTexte 5">
            <a:extLst>
              <a:ext uri="{FF2B5EF4-FFF2-40B4-BE49-F238E27FC236}">
                <a16:creationId xmlns:a16="http://schemas.microsoft.com/office/drawing/2014/main" id="{B3983BA3-C0C6-CBF6-B6A2-6E5F4063EBC2}"/>
              </a:ext>
            </a:extLst>
          </p:cNvPr>
          <p:cNvSpPr txBox="1"/>
          <p:nvPr/>
        </p:nvSpPr>
        <p:spPr>
          <a:xfrm>
            <a:off x="5859072" y="2349628"/>
            <a:ext cx="3354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E7C3B9-F690-23C9-350F-3328A5907E45}"/>
              </a:ext>
            </a:extLst>
          </p:cNvPr>
          <p:cNvSpPr/>
          <p:nvPr/>
        </p:nvSpPr>
        <p:spPr>
          <a:xfrm>
            <a:off x="5631541" y="2349628"/>
            <a:ext cx="153997" cy="1128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aphicFrame>
        <p:nvGraphicFramePr>
          <p:cNvPr id="40" name="Graphique C1">
            <a:extLst>
              <a:ext uri="{FF2B5EF4-FFF2-40B4-BE49-F238E27FC236}">
                <a16:creationId xmlns:a16="http://schemas.microsoft.com/office/drawing/2014/main" id="{70EB0A97-AE9B-F277-9DFE-737DFA984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1737233"/>
              </p:ext>
            </p:extLst>
          </p:nvPr>
        </p:nvGraphicFramePr>
        <p:xfrm>
          <a:off x="4694514" y="2516520"/>
          <a:ext cx="2065750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2" name="Graphique C1">
            <a:extLst>
              <a:ext uri="{FF2B5EF4-FFF2-40B4-BE49-F238E27FC236}">
                <a16:creationId xmlns:a16="http://schemas.microsoft.com/office/drawing/2014/main" id="{69F5C7CD-421D-86EF-F6E4-4793BDB13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071315"/>
              </p:ext>
            </p:extLst>
          </p:nvPr>
        </p:nvGraphicFramePr>
        <p:xfrm>
          <a:off x="7372986" y="2516520"/>
          <a:ext cx="2065750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3" name="Graphique C1">
            <a:extLst>
              <a:ext uri="{FF2B5EF4-FFF2-40B4-BE49-F238E27FC236}">
                <a16:creationId xmlns:a16="http://schemas.microsoft.com/office/drawing/2014/main" id="{79104C56-7A00-3D52-E187-90256C746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057385"/>
              </p:ext>
            </p:extLst>
          </p:nvPr>
        </p:nvGraphicFramePr>
        <p:xfrm>
          <a:off x="9882783" y="2516520"/>
          <a:ext cx="2065750" cy="3151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AC34919-611D-1492-6E22-943D451E6742}"/>
              </a:ext>
            </a:extLst>
          </p:cNvPr>
          <p:cNvSpPr txBox="1"/>
          <p:nvPr/>
        </p:nvSpPr>
        <p:spPr>
          <a:xfrm>
            <a:off x="8543773" y="5853204"/>
            <a:ext cx="314382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596FD091-20BB-8E7C-FC58-8C8EC6C35867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06D051-AB07-31C7-BA4E-E588C36FB9F8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Je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váš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park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vďaka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telematickému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nástroju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CCD6CDBE-C021-B862-3BC5-AEC32E9A6C09}"/>
              </a:ext>
            </a:extLst>
          </p:cNvPr>
          <p:cNvSpPr txBox="1"/>
          <p:nvPr/>
        </p:nvSpPr>
        <p:spPr>
          <a:xfrm>
            <a:off x="7568001" y="1856311"/>
            <a:ext cx="1464951" cy="170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Stredné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spoločnosti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BNPP Sans" panose="02000000000000000000" charset="0"/>
            </a:endParaRPr>
          </a:p>
        </p:txBody>
      </p:sp>
      <p:sp>
        <p:nvSpPr>
          <p:cNvPr id="38" name="TextBox 31">
            <a:extLst>
              <a:ext uri="{FF2B5EF4-FFF2-40B4-BE49-F238E27FC236}">
                <a16:creationId xmlns:a16="http://schemas.microsoft.com/office/drawing/2014/main" id="{7297F22B-D772-7172-9B03-DC56DFE3BA02}"/>
              </a:ext>
            </a:extLst>
          </p:cNvPr>
          <p:cNvSpPr txBox="1"/>
          <p:nvPr/>
        </p:nvSpPr>
        <p:spPr>
          <a:xfrm>
            <a:off x="10081456" y="1856311"/>
            <a:ext cx="1464951" cy="170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Veľké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spoločnosti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BNPP Sans" panose="02000000000000000000" charset="0"/>
            </a:endParaRPr>
          </a:p>
        </p:txBody>
      </p:sp>
      <p:pic>
        <p:nvPicPr>
          <p:cNvPr id="39" name="Graphique 38">
            <a:extLst>
              <a:ext uri="{FF2B5EF4-FFF2-40B4-BE49-F238E27FC236}">
                <a16:creationId xmlns:a16="http://schemas.microsoft.com/office/drawing/2014/main" id="{A179D2E0-6B8B-9078-5F5A-EE086CFDD5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29525" y="1469079"/>
            <a:ext cx="374021" cy="374021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C024E168-BCA2-4152-CCC1-EDFFE844B8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84186" y="1374591"/>
            <a:ext cx="468509" cy="468509"/>
          </a:xfrm>
          <a:prstGeom prst="rect">
            <a:avLst/>
          </a:prstGeom>
        </p:spPr>
      </p:pic>
      <p:sp>
        <p:nvSpPr>
          <p:cNvPr id="44" name="ZoneTexte 66">
            <a:extLst>
              <a:ext uri="{FF2B5EF4-FFF2-40B4-BE49-F238E27FC236}">
                <a16:creationId xmlns:a16="http://schemas.microsoft.com/office/drawing/2014/main" id="{F2A1018B-DC01-A189-E785-473D9AC27862}"/>
              </a:ext>
            </a:extLst>
          </p:cNvPr>
          <p:cNvSpPr txBox="1"/>
          <p:nvPr/>
        </p:nvSpPr>
        <p:spPr>
          <a:xfrm>
            <a:off x="5057342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Malé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  <a:latin typeface="BNPP Sans" panose="02000000000000000000" charset="0"/>
              </a:rPr>
              <a:t>spoločnosti</a:t>
            </a:r>
            <a:endParaRPr lang="en-GB" sz="1200" dirty="0">
              <a:solidFill>
                <a:schemeClr val="accent6">
                  <a:lumMod val="50000"/>
                </a:schemeClr>
              </a:solidFill>
              <a:latin typeface="BNPP Sans" panose="02000000000000000000" charset="0"/>
            </a:endParaRPr>
          </a:p>
        </p:txBody>
      </p:sp>
      <p:pic>
        <p:nvPicPr>
          <p:cNvPr id="50" name="Graphique 49">
            <a:extLst>
              <a:ext uri="{FF2B5EF4-FFF2-40B4-BE49-F238E27FC236}">
                <a16:creationId xmlns:a16="http://schemas.microsoft.com/office/drawing/2014/main" id="{C76F232E-7526-D5CC-6AE5-2F179CB04C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78800" y="1535386"/>
            <a:ext cx="307714" cy="307714"/>
          </a:xfrm>
          <a:prstGeom prst="rect">
            <a:avLst/>
          </a:prstGeom>
        </p:spPr>
      </p:pic>
      <p:sp>
        <p:nvSpPr>
          <p:cNvPr id="13" name="Sous-titre 34">
            <a:extLst>
              <a:ext uri="{FF2B5EF4-FFF2-40B4-BE49-F238E27FC236}">
                <a16:creationId xmlns:a16="http://schemas.microsoft.com/office/drawing/2014/main" id="{F60D5037-BF3E-84D3-4C3F-AEBF3DFB1B0B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Podiel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spoločností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používajúcich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prepojené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vozidlá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grpSp>
        <p:nvGrpSpPr>
          <p:cNvPr id="17" name="Groupe 12">
            <a:extLst>
              <a:ext uri="{FF2B5EF4-FFF2-40B4-BE49-F238E27FC236}">
                <a16:creationId xmlns:a16="http://schemas.microsoft.com/office/drawing/2014/main" id="{0B3D0B2A-CE0C-7776-9D69-FC756A6B8CA9}"/>
              </a:ext>
            </a:extLst>
          </p:cNvPr>
          <p:cNvGrpSpPr/>
          <p:nvPr/>
        </p:nvGrpSpPr>
        <p:grpSpPr>
          <a:xfrm>
            <a:off x="7001617" y="1531720"/>
            <a:ext cx="2558259" cy="4094033"/>
            <a:chOff x="5872175" y="1946076"/>
            <a:chExt cx="3448150" cy="3121212"/>
          </a:xfrm>
        </p:grpSpPr>
        <p:cxnSp>
          <p:nvCxnSpPr>
            <p:cNvPr id="18" name="Connecteur droit 72">
              <a:extLst>
                <a:ext uri="{FF2B5EF4-FFF2-40B4-BE49-F238E27FC236}">
                  <a16:creationId xmlns:a16="http://schemas.microsoft.com/office/drawing/2014/main" id="{B07CCD1F-85E8-9531-45D1-2C3416889C52}"/>
                </a:ext>
              </a:extLst>
            </p:cNvPr>
            <p:cNvCxnSpPr>
              <a:cxnSpLocks/>
            </p:cNvCxnSpPr>
            <p:nvPr/>
          </p:nvCxnSpPr>
          <p:spPr>
            <a:xfrm>
              <a:off x="5872175" y="1946076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74">
              <a:extLst>
                <a:ext uri="{FF2B5EF4-FFF2-40B4-BE49-F238E27FC236}">
                  <a16:creationId xmlns:a16="http://schemas.microsoft.com/office/drawing/2014/main" id="{571C4F5E-A11E-FB5B-744C-7548329F55E0}"/>
                </a:ext>
              </a:extLst>
            </p:cNvPr>
            <p:cNvCxnSpPr>
              <a:cxnSpLocks/>
            </p:cNvCxnSpPr>
            <p:nvPr/>
          </p:nvCxnSpPr>
          <p:spPr>
            <a:xfrm>
              <a:off x="9320325" y="1959724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AE6EDFB-D131-A206-630C-C243E635DC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78" y="1451615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75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02F9B8-F11C-AE4E-A34C-3EB8A900506D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4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graphicFrame>
        <p:nvGraphicFramePr>
          <p:cNvPr id="147" name="Tableau 146">
            <a:extLst>
              <a:ext uri="{FF2B5EF4-FFF2-40B4-BE49-F238E27FC236}">
                <a16:creationId xmlns:a16="http://schemas.microsoft.com/office/drawing/2014/main" id="{A8D096E5-D0CF-306A-5785-445C83CC8F0B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sp>
        <p:nvSpPr>
          <p:cNvPr id="12" name="ZoneTexte Slide">
            <a:extLst>
              <a:ext uri="{FF2B5EF4-FFF2-40B4-BE49-F238E27FC236}">
                <a16:creationId xmlns:a16="http://schemas.microsoft.com/office/drawing/2014/main" id="{230014E9-41DD-5718-BDDC-6CB6481F8CED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lvl="0">
              <a:defRPr/>
            </a:pP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2025 35 %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pripojené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vozidlá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</a:t>
            </a:r>
            <a:r>
              <a:rPr lang="sk-SK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časť alebo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celý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park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</a:endParaRPr>
          </a:p>
        </p:txBody>
      </p:sp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596FD091-20BB-8E7C-FC58-8C8EC6C35867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5" name="Graphique 305">
            <a:extLst>
              <a:ext uri="{FF2B5EF4-FFF2-40B4-BE49-F238E27FC236}">
                <a16:creationId xmlns:a16="http://schemas.microsoft.com/office/drawing/2014/main" id="{685526CF-5602-D328-3ECA-5761B5012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106" name="Graphique 2">
            <a:extLst>
              <a:ext uri="{FF2B5EF4-FFF2-40B4-BE49-F238E27FC236}">
                <a16:creationId xmlns:a16="http://schemas.microsoft.com/office/drawing/2014/main" id="{9B685DD9-7BD3-9A8D-B0A0-3797FD0DF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graphicFrame>
        <p:nvGraphicFramePr>
          <p:cNvPr id="148" name="Ignore">
            <a:extLst>
              <a:ext uri="{FF2B5EF4-FFF2-40B4-BE49-F238E27FC236}">
                <a16:creationId xmlns:a16="http://schemas.microsoft.com/office/drawing/2014/main" id="{FC7A47CC-C01F-CB48-BB3C-746A4B737216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graphicFrame>
        <p:nvGraphicFramePr>
          <p:cNvPr id="181" name="Graphique Slide">
            <a:extLst>
              <a:ext uri="{FF2B5EF4-FFF2-40B4-BE49-F238E27FC236}">
                <a16:creationId xmlns:a16="http://schemas.microsoft.com/office/drawing/2014/main" id="{C5610F7D-BA67-7934-BBE1-7B6BBAE6E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893519"/>
              </p:ext>
            </p:extLst>
          </p:nvPr>
        </p:nvGraphicFramePr>
        <p:xfrm>
          <a:off x="1562906" y="2751391"/>
          <a:ext cx="10451886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5137913-CA52-3D50-FF17-AA2B9136D565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Je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váš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park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vďaka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telematickému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nástroju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5" name="Sous-titre 34">
            <a:extLst>
              <a:ext uri="{FF2B5EF4-FFF2-40B4-BE49-F238E27FC236}">
                <a16:creationId xmlns:a16="http://schemas.microsoft.com/office/drawing/2014/main" id="{7AE27BF2-E91F-B5AC-BC56-41A8B41EB209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Podiel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spoločností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používajúcich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prepojené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vozidlá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6" name="ZoneTexte 77">
            <a:extLst>
              <a:ext uri="{FF2B5EF4-FFF2-40B4-BE49-F238E27FC236}">
                <a16:creationId xmlns:a16="http://schemas.microsoft.com/office/drawing/2014/main" id="{7263D1B4-DFC4-89EC-0F04-7178F75F773E}"/>
              </a:ext>
            </a:extLst>
          </p:cNvPr>
          <p:cNvSpPr txBox="1"/>
          <p:nvPr/>
        </p:nvSpPr>
        <p:spPr>
          <a:xfrm>
            <a:off x="73792" y="1847876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DAFAD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DAFAD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 Total ÁNO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6B4C0">
                  <a:lumMod val="50000"/>
                </a:srgbClr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B093B60B-7618-9D53-72C5-7C20A8767350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8014EF3-196E-4FF2-97D0-9C5B9BC74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CC2ABC0C-E300-7353-02AA-D6D2547ED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E9B6BAA-EFE0-F392-882B-0998CBD0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88FC3C98-FC01-AA3A-6221-528417C6D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299EA622-F23F-39D9-3B00-6C7C22526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48145E37-A765-8DBF-AD01-34C915E0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32361FA1-D930-8D05-0B45-D6514D71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79ACFD0F-6105-4147-BAF8-3B79B6F34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D8CF67F1-DA1D-ADDA-5B2D-0139C26C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E6851751-46FD-003D-0835-0820C8029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B15B154C-F575-621F-A8A5-70CC52773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FA5DDF69-2A5C-1885-8107-BA40D8B6E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771B1C48-F026-8D46-258A-5732FCD37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A7351196-2131-6EAB-1505-D5AE5D0AE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3CF98FAF-54EF-4A30-8020-374759EE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56" name="Picture 82" descr="globe ">
              <a:extLst>
                <a:ext uri="{FF2B5EF4-FFF2-40B4-BE49-F238E27FC236}">
                  <a16:creationId xmlns:a16="http://schemas.microsoft.com/office/drawing/2014/main" id="{3CD782A4-48F3-D3CA-9687-5347AC659E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D48A320D-77A5-13AB-2F45-F02D1D45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D390F689-6BBA-315E-F6FE-9C5FAAF6B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52324399-7B17-136D-77A1-5310C7AA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76C2F1A9-DABE-9141-CE35-E1B5E5AE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972B22B6-47E2-54B6-CAA1-3A8A1F09E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154B0DE-C414-FC9E-54CE-11DBAB94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2B70CF46-5257-310B-F8DB-89F124D3B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4C991B19-1666-1C90-B592-F3B7BF2C1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29AF540-FBC7-5EB8-94EE-BA91599ED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4E303BB6-9DD8-C5CB-D503-DA05A35F5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5529AA94-ED95-4954-B763-DC2260DB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D62B5F9E-5991-4B0E-3796-2F977E08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A9C9B169-35C2-87E4-A893-9AF67F708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E290DC08-CD70-09EA-1A2E-28F8A39D9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4ADE6730-97EA-D983-29F1-564EF2B67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06093F5-CF9A-FB82-27D8-E9795B73F154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864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FD427E-7960-4CA5-044F-40DE8D6B844A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4">
              <a:alpha val="2549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graphicFrame>
        <p:nvGraphicFramePr>
          <p:cNvPr id="147" name="Tableau 146">
            <a:extLst>
              <a:ext uri="{FF2B5EF4-FFF2-40B4-BE49-F238E27FC236}">
                <a16:creationId xmlns:a16="http://schemas.microsoft.com/office/drawing/2014/main" id="{A8D096E5-D0CF-306A-5785-445C83CC8F0B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sp>
        <p:nvSpPr>
          <p:cNvPr id="12" name="ZoneTexte Slide">
            <a:extLst>
              <a:ext uri="{FF2B5EF4-FFF2-40B4-BE49-F238E27FC236}">
                <a16:creationId xmlns:a16="http://schemas.microsoft.com/office/drawing/2014/main" id="{230014E9-41DD-5718-BDDC-6CB6481F8CED}"/>
              </a:ext>
            </a:extLst>
          </p:cNvPr>
          <p:cNvSpPr txBox="1"/>
          <p:nvPr/>
        </p:nvSpPr>
        <p:spPr>
          <a:xfrm>
            <a:off x="400397" y="648090"/>
            <a:ext cx="11019723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49 %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pripojenými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dáta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pochádzajúce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boxu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</a:t>
            </a:r>
            <a:r>
              <a:rPr lang="sk-SK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zidla</a:t>
            </a:r>
            <a:r>
              <a:rPr lang="sk-SK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vďaka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telematickej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platforme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596FD091-20BB-8E7C-FC58-8C8EC6C35867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5E7E2D-CDC4-29C9-B113-F149D312ECA9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Používate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zvažujete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využitie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údajov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pochádzajúcich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skrine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vďaka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telematickej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platforme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pripojenými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vďaka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telematickému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nástroju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pic>
        <p:nvPicPr>
          <p:cNvPr id="105" name="Graphique 305">
            <a:extLst>
              <a:ext uri="{FF2B5EF4-FFF2-40B4-BE49-F238E27FC236}">
                <a16:creationId xmlns:a16="http://schemas.microsoft.com/office/drawing/2014/main" id="{685526CF-5602-D328-3ECA-5761B5012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106" name="Graphique 2">
            <a:extLst>
              <a:ext uri="{FF2B5EF4-FFF2-40B4-BE49-F238E27FC236}">
                <a16:creationId xmlns:a16="http://schemas.microsoft.com/office/drawing/2014/main" id="{9B685DD9-7BD3-9A8D-B0A0-3797FD0DF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141" name="ZoneTexte 43">
            <a:extLst>
              <a:ext uri="{FF2B5EF4-FFF2-40B4-BE49-F238E27FC236}">
                <a16:creationId xmlns:a16="http://schemas.microsoft.com/office/drawing/2014/main" id="{E62BFD08-9B2C-3C53-0F50-7A80F6178BFF}"/>
              </a:ext>
            </a:extLst>
          </p:cNvPr>
          <p:cNvSpPr txBox="1"/>
          <p:nvPr/>
        </p:nvSpPr>
        <p:spPr>
          <a:xfrm>
            <a:off x="283896" y="3208869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rPr>
              <a:t>Zvažuje použitie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F25A6F7-9267-96E2-3025-5363CCC7C351}"/>
              </a:ext>
            </a:extLst>
          </p:cNvPr>
          <p:cNvSpPr/>
          <p:nvPr/>
        </p:nvSpPr>
        <p:spPr>
          <a:xfrm>
            <a:off x="91504" y="3218356"/>
            <a:ext cx="160916" cy="112854"/>
          </a:xfrm>
          <a:prstGeom prst="rect">
            <a:avLst/>
          </a:prstGeom>
          <a:solidFill>
            <a:srgbClr val="52CD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 Light" panose="02000503020000020004" charset="0"/>
            </a:endParaRP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919F73AF-45E9-EB13-E858-0036EDC78E1F}"/>
              </a:ext>
            </a:extLst>
          </p:cNvPr>
          <p:cNvSpPr txBox="1"/>
          <p:nvPr/>
        </p:nvSpPr>
        <p:spPr>
          <a:xfrm>
            <a:off x="283896" y="3415962"/>
            <a:ext cx="118610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Používa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D4B63AE-E1D5-4E53-3D18-714E4BEAD1C7}"/>
              </a:ext>
            </a:extLst>
          </p:cNvPr>
          <p:cNvSpPr/>
          <p:nvPr/>
        </p:nvSpPr>
        <p:spPr>
          <a:xfrm>
            <a:off x="91504" y="3427897"/>
            <a:ext cx="160916" cy="112854"/>
          </a:xfrm>
          <a:prstGeom prst="rect">
            <a:avLst/>
          </a:prstGeom>
          <a:solidFill>
            <a:srgbClr val="94E0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 Light" panose="02000503020000020004" charset="0"/>
            </a:endParaRPr>
          </a:p>
        </p:txBody>
      </p:sp>
      <p:graphicFrame>
        <p:nvGraphicFramePr>
          <p:cNvPr id="148" name="Ignore">
            <a:extLst>
              <a:ext uri="{FF2B5EF4-FFF2-40B4-BE49-F238E27FC236}">
                <a16:creationId xmlns:a16="http://schemas.microsoft.com/office/drawing/2014/main" id="{FC7A47CC-C01F-CB48-BB3C-746A4B737216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graphicFrame>
        <p:nvGraphicFramePr>
          <p:cNvPr id="181" name="Graphique Slide">
            <a:extLst>
              <a:ext uri="{FF2B5EF4-FFF2-40B4-BE49-F238E27FC236}">
                <a16:creationId xmlns:a16="http://schemas.microsoft.com/office/drawing/2014/main" id="{C5610F7D-BA67-7934-BBE1-7B6BBAE6E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5455082"/>
              </p:ext>
            </p:extLst>
          </p:nvPr>
        </p:nvGraphicFramePr>
        <p:xfrm>
          <a:off x="1562906" y="2751391"/>
          <a:ext cx="10451886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Sous-titre 34">
            <a:extLst>
              <a:ext uri="{FF2B5EF4-FFF2-40B4-BE49-F238E27FC236}">
                <a16:creationId xmlns:a16="http://schemas.microsoft.com/office/drawing/2014/main" id="{5F8F53E8-5161-1424-0201-E461C65272A1}"/>
              </a:ext>
            </a:extLst>
          </p:cNvPr>
          <p:cNvSpPr txBox="1">
            <a:spLocks/>
          </p:cNvSpPr>
          <p:nvPr/>
        </p:nvSpPr>
        <p:spPr>
          <a:xfrm>
            <a:off x="377721" y="127594"/>
            <a:ext cx="7295697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Podiel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firiem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využívajúcich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dáta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pochádzajúce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z TELEMATIKY</a:t>
            </a:r>
          </a:p>
        </p:txBody>
      </p:sp>
      <p:sp>
        <p:nvSpPr>
          <p:cNvPr id="5" name="ZoneTexte 20">
            <a:extLst>
              <a:ext uri="{FF2B5EF4-FFF2-40B4-BE49-F238E27FC236}">
                <a16:creationId xmlns:a16="http://schemas.microsoft.com/office/drawing/2014/main" id="{AB3A85FC-9C35-AC37-A74B-9494C1BE55CA}"/>
              </a:ext>
            </a:extLst>
          </p:cNvPr>
          <p:cNvSpPr txBox="1"/>
          <p:nvPr/>
        </p:nvSpPr>
        <p:spPr>
          <a:xfrm>
            <a:off x="5163" y="2365831"/>
            <a:ext cx="14692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Používa alebo zvažuje v nasledujúcich 3 rokoch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" name="ZoneTexte 77">
            <a:extLst>
              <a:ext uri="{FF2B5EF4-FFF2-40B4-BE49-F238E27FC236}">
                <a16:creationId xmlns:a16="http://schemas.microsoft.com/office/drawing/2014/main" id="{6EABFC0C-367C-91F3-1DA1-146CF26555DC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DAFAD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</a:rPr>
              <a:t> 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PC + LCVS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F3E52E6E-28BC-3E46-35DE-393860459AE4}"/>
              </a:ext>
            </a:extLst>
          </p:cNvPr>
          <p:cNvSpPr txBox="1"/>
          <p:nvPr/>
        </p:nvSpPr>
        <p:spPr>
          <a:xfrm>
            <a:off x="1544622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62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05F6CD1D-F1D1-93E2-A7B3-AD7FE5F87D4D}"/>
              </a:ext>
            </a:extLst>
          </p:cNvPr>
          <p:cNvSpPr txBox="1"/>
          <p:nvPr/>
        </p:nvSpPr>
        <p:spPr>
          <a:xfrm>
            <a:off x="2202988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61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6BB264A2-ED53-AE4E-1A33-54C4828DD044}"/>
              </a:ext>
            </a:extLst>
          </p:cNvPr>
          <p:cNvSpPr txBox="1"/>
          <p:nvPr/>
        </p:nvSpPr>
        <p:spPr>
          <a:xfrm>
            <a:off x="2532171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63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4131D078-D11B-2231-8433-78C1384B9C16}"/>
              </a:ext>
            </a:extLst>
          </p:cNvPr>
          <p:cNvSpPr txBox="1"/>
          <p:nvPr/>
        </p:nvSpPr>
        <p:spPr>
          <a:xfrm>
            <a:off x="2861355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64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DB676DCF-21DB-3A67-2777-A9FD833C54DF}"/>
              </a:ext>
            </a:extLst>
          </p:cNvPr>
          <p:cNvSpPr txBox="1"/>
          <p:nvPr/>
        </p:nvSpPr>
        <p:spPr>
          <a:xfrm>
            <a:off x="3190538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61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7194D3F3-17A3-4F9F-544D-0815A0CE833E}"/>
              </a:ext>
            </a:extLst>
          </p:cNvPr>
          <p:cNvSpPr txBox="1"/>
          <p:nvPr/>
        </p:nvSpPr>
        <p:spPr>
          <a:xfrm>
            <a:off x="3519721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64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07ADF15C-7DC4-5117-1CBC-8814BEDC4DE9}"/>
              </a:ext>
            </a:extLst>
          </p:cNvPr>
          <p:cNvSpPr txBox="1"/>
          <p:nvPr/>
        </p:nvSpPr>
        <p:spPr>
          <a:xfrm>
            <a:off x="1873805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59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BCBDF25B-39F4-4A29-6884-D3DA4EEA0635}"/>
              </a:ext>
            </a:extLst>
          </p:cNvPr>
          <p:cNvSpPr txBox="1"/>
          <p:nvPr/>
        </p:nvSpPr>
        <p:spPr>
          <a:xfrm>
            <a:off x="3848904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64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98816368-6862-E8B7-C144-C355496DB4F2}"/>
              </a:ext>
            </a:extLst>
          </p:cNvPr>
          <p:cNvSpPr txBox="1"/>
          <p:nvPr/>
        </p:nvSpPr>
        <p:spPr>
          <a:xfrm>
            <a:off x="4178087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66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2AA26D0D-AE0E-77CF-E3A3-CE98D8E78D6F}"/>
              </a:ext>
            </a:extLst>
          </p:cNvPr>
          <p:cNvSpPr txBox="1"/>
          <p:nvPr/>
        </p:nvSpPr>
        <p:spPr>
          <a:xfrm>
            <a:off x="4507270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64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B6517E40-832F-DA21-84F6-9E1326802BC0}"/>
              </a:ext>
            </a:extLst>
          </p:cNvPr>
          <p:cNvSpPr txBox="1"/>
          <p:nvPr/>
        </p:nvSpPr>
        <p:spPr>
          <a:xfrm>
            <a:off x="4836454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57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C94B644D-4E23-4613-766D-3F9E61A6123B}"/>
              </a:ext>
            </a:extLst>
          </p:cNvPr>
          <p:cNvSpPr txBox="1"/>
          <p:nvPr/>
        </p:nvSpPr>
        <p:spPr>
          <a:xfrm>
            <a:off x="5165637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72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418C047D-2FA0-0AC2-67C4-9C5F4BDD1B16}"/>
              </a:ext>
            </a:extLst>
          </p:cNvPr>
          <p:cNvSpPr txBox="1"/>
          <p:nvPr/>
        </p:nvSpPr>
        <p:spPr>
          <a:xfrm>
            <a:off x="5494820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56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09EEA8B3-7ADF-5B7E-3FCF-DA7AFA0F982F}"/>
              </a:ext>
            </a:extLst>
          </p:cNvPr>
          <p:cNvSpPr txBox="1"/>
          <p:nvPr/>
        </p:nvSpPr>
        <p:spPr>
          <a:xfrm>
            <a:off x="5824003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63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FA28E0F5-4E21-E155-3606-81AD8F316C5B}"/>
              </a:ext>
            </a:extLst>
          </p:cNvPr>
          <p:cNvSpPr txBox="1"/>
          <p:nvPr/>
        </p:nvSpPr>
        <p:spPr>
          <a:xfrm>
            <a:off x="6153186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53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676838B7-4E4D-6A46-6C60-B5513CC05067}"/>
              </a:ext>
            </a:extLst>
          </p:cNvPr>
          <p:cNvSpPr txBox="1"/>
          <p:nvPr/>
        </p:nvSpPr>
        <p:spPr>
          <a:xfrm>
            <a:off x="6482369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49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77BB4DAF-7686-799D-0C6F-190B294D4594}"/>
              </a:ext>
            </a:extLst>
          </p:cNvPr>
          <p:cNvSpPr txBox="1"/>
          <p:nvPr/>
        </p:nvSpPr>
        <p:spPr>
          <a:xfrm>
            <a:off x="6811553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64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2BA6C10B-433A-D8BE-1757-44FEEBADF350}"/>
              </a:ext>
            </a:extLst>
          </p:cNvPr>
          <p:cNvSpPr txBox="1"/>
          <p:nvPr/>
        </p:nvSpPr>
        <p:spPr>
          <a:xfrm>
            <a:off x="7140736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61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E6E05727-FF62-339D-97D9-9C5EBDF36486}"/>
              </a:ext>
            </a:extLst>
          </p:cNvPr>
          <p:cNvSpPr txBox="1"/>
          <p:nvPr/>
        </p:nvSpPr>
        <p:spPr>
          <a:xfrm>
            <a:off x="7469919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52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B97B3931-48FF-CC5E-5AC5-2032E8DC5266}"/>
              </a:ext>
            </a:extLst>
          </p:cNvPr>
          <p:cNvSpPr txBox="1"/>
          <p:nvPr/>
        </p:nvSpPr>
        <p:spPr>
          <a:xfrm>
            <a:off x="7799102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61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759E21BD-3EF1-6A10-ACF7-C21B8BC93878}"/>
              </a:ext>
            </a:extLst>
          </p:cNvPr>
          <p:cNvSpPr txBox="1"/>
          <p:nvPr/>
        </p:nvSpPr>
        <p:spPr>
          <a:xfrm>
            <a:off x="8128285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53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0D8B30A6-896A-9A47-9A72-CFF58B3D7E05}"/>
              </a:ext>
            </a:extLst>
          </p:cNvPr>
          <p:cNvSpPr txBox="1"/>
          <p:nvPr/>
        </p:nvSpPr>
        <p:spPr>
          <a:xfrm>
            <a:off x="8457468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60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5402775A-477B-3B48-AB3F-AC62C66633F3}"/>
              </a:ext>
            </a:extLst>
          </p:cNvPr>
          <p:cNvSpPr txBox="1"/>
          <p:nvPr/>
        </p:nvSpPr>
        <p:spPr>
          <a:xfrm>
            <a:off x="8786652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57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2273E5A5-7FC7-0708-0ACE-957FF0497526}"/>
              </a:ext>
            </a:extLst>
          </p:cNvPr>
          <p:cNvSpPr txBox="1"/>
          <p:nvPr/>
        </p:nvSpPr>
        <p:spPr>
          <a:xfrm>
            <a:off x="9115835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72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E919EA9B-6310-60F9-FBB9-F3275DA776E5}"/>
              </a:ext>
            </a:extLst>
          </p:cNvPr>
          <p:cNvSpPr txBox="1"/>
          <p:nvPr/>
        </p:nvSpPr>
        <p:spPr>
          <a:xfrm>
            <a:off x="9445018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63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7FFFE1B5-5F4E-5BC7-433A-FDE988707358}"/>
              </a:ext>
            </a:extLst>
          </p:cNvPr>
          <p:cNvSpPr txBox="1"/>
          <p:nvPr/>
        </p:nvSpPr>
        <p:spPr>
          <a:xfrm>
            <a:off x="9774201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74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4F03BC67-F050-4165-00C5-02E5FE27C690}"/>
              </a:ext>
            </a:extLst>
          </p:cNvPr>
          <p:cNvSpPr txBox="1"/>
          <p:nvPr/>
        </p:nvSpPr>
        <p:spPr>
          <a:xfrm>
            <a:off x="10103384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66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08FCF0BE-1441-F55F-A11F-2248E6335AB1}"/>
              </a:ext>
            </a:extLst>
          </p:cNvPr>
          <p:cNvSpPr txBox="1"/>
          <p:nvPr/>
        </p:nvSpPr>
        <p:spPr>
          <a:xfrm>
            <a:off x="10432567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59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DF7968E5-A95E-9682-FC79-F53EBCD3296E}"/>
              </a:ext>
            </a:extLst>
          </p:cNvPr>
          <p:cNvSpPr txBox="1"/>
          <p:nvPr/>
        </p:nvSpPr>
        <p:spPr>
          <a:xfrm>
            <a:off x="10761750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71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889DBEE3-7316-8CCD-FA99-B8175BA69F68}"/>
              </a:ext>
            </a:extLst>
          </p:cNvPr>
          <p:cNvSpPr txBox="1"/>
          <p:nvPr/>
        </p:nvSpPr>
        <p:spPr>
          <a:xfrm>
            <a:off x="11090934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56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166EF29D-D8FF-AD60-092B-516A61FEA947}"/>
              </a:ext>
            </a:extLst>
          </p:cNvPr>
          <p:cNvSpPr txBox="1"/>
          <p:nvPr/>
        </p:nvSpPr>
        <p:spPr>
          <a:xfrm>
            <a:off x="11420121" y="2323102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rgbClr val="56B4C0">
                    <a:lumMod val="50000"/>
                  </a:srgbClr>
                </a:solidFill>
                <a:latin typeface="BNPP Sans" panose="02000000000000000000" charset="0"/>
              </a:rPr>
              <a:t>43</a:t>
            </a:r>
            <a:endParaRPr lang="en-US" sz="1050" dirty="0">
              <a:solidFill>
                <a:srgbClr val="56B4C0">
                  <a:lumMod val="50000"/>
                </a:srgbClr>
              </a:solidFill>
              <a:latin typeface="BNPP Sans" panose="02000000000000000000" charset="0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FA8CE52A-1147-953B-1760-2A48F053490E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AC4834D-6ADD-A16A-DB6D-C419CBD84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12660A08-B1D3-38EB-4301-2C8036CB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D112700F-7EB9-A30C-ED9B-425352123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CB3184C5-21B9-4265-D419-0411DB38C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E3DBA1-435C-475B-B21C-890CC436E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70B478A0-E6BE-4638-0D2F-EFF324521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3EE7BA1A-BA77-0DED-F12F-7DB4EE626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0799D4A0-8F92-B618-F8F1-49060F250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85FDCFA8-BCEA-1A88-C8F5-9013190F4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D0B7FBAA-F226-B9B8-C058-85860689E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8CAF054B-94DC-4BF7-C130-941DD376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8B70854D-87A8-36EC-E97A-5CF4C63F1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F203704-ADAE-F8BC-6D2C-B79052DEF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A259F28E-1A63-3A32-76C9-1037C066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09185763-CAFC-4B04-7A69-F1F518EF0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57" name="Picture 82" descr="globe ">
              <a:extLst>
                <a:ext uri="{FF2B5EF4-FFF2-40B4-BE49-F238E27FC236}">
                  <a16:creationId xmlns:a16="http://schemas.microsoft.com/office/drawing/2014/main" id="{55926EBB-5CF7-B888-A4A7-3D5F23CAD1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C7AB68B8-76FB-2543-FD34-F62F75C92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3C5D8CB7-D721-465B-6F5E-375823141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8E592DE3-A088-0C70-14EB-E51C1336D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7620D426-C899-1B78-88E3-F5B93CF81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971515B7-149F-622F-5240-5F40FFC5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5826F930-6DCA-A10F-197F-7F69BC919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ACFE44B1-8248-9C57-7EC3-B61DDF623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8C1BE809-D639-8C01-0018-8CF489CDB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7FCA04C-38DD-F2A9-5102-BF11198A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D0206E12-4906-31E5-2832-B12719D74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7C73ABFA-859F-DD05-3BC1-F44EB629F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59BAA0EA-F461-73A1-F03A-E195B4CBC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E0684004-4E9D-ED33-C584-16E68F6D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A94A0BA9-30E9-85B4-B39E-9B932E03A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33BED4D8-17B3-EA2A-BC95-E76AD4249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56CBF6D-707B-2EB9-FF19-23208A44D804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03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icyclettes conduites sur la route pendant la journée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0" y="0"/>
            <a:ext cx="12122150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729574" y="177800"/>
            <a:ext cx="3937677" cy="5130800"/>
          </a:xfrm>
          <a:prstGeom prst="rect">
            <a:avLst/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031133" y="2093632"/>
            <a:ext cx="3541800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MOBILIT</a:t>
            </a:r>
            <a:r>
              <a:rPr kumimoji="0" lang="sk-SK" sz="36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A ZAmestnancov</a:t>
            </a:r>
            <a:endParaRPr kumimoji="0" lang="pt-PT" sz="3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021872" y="653398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729574" y="3643032"/>
            <a:ext cx="3371849" cy="1663700"/>
          </a:xfrm>
          <a:prstGeom prst="rect">
            <a:avLst/>
          </a:prstGeom>
          <a:solidFill>
            <a:srgbClr val="CD9405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031133" y="3910008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Aké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sú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perspektívy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z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hľadiska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politík</a:t>
            </a:r>
            <a:r>
              <a:rPr lang="sk-SK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a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riešení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mobility?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 ExtraBold" pitchFamily="50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279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24655" y="-3439060"/>
            <a:ext cx="599896" cy="744920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353" tIns="88930" rIns="90353" bIns="889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98647">
              <a:defRPr/>
            </a:pPr>
            <a:endParaRPr lang="en-GB" sz="1384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445259" y="166835"/>
            <a:ext cx="6580272" cy="354411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97418">
              <a:spcBef>
                <a:spcPts val="264"/>
              </a:spcBef>
              <a:buClr>
                <a:srgbClr val="52CDC5"/>
              </a:buClr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MOBILITA</a:t>
            </a:r>
            <a:r>
              <a:rPr lang="en-US" sz="16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ZAMESTNANCOV 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- 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KĽÚČOVÉ POZNATKY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16B8086-5CB4-DE20-5243-7899CA2885BA}"/>
              </a:ext>
            </a:extLst>
          </p:cNvPr>
          <p:cNvCxnSpPr>
            <a:cxnSpLocks/>
          </p:cNvCxnSpPr>
          <p:nvPr/>
        </p:nvCxnSpPr>
        <p:spPr>
          <a:xfrm>
            <a:off x="474173" y="3573427"/>
            <a:ext cx="0" cy="795604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7EBA739C-9521-B128-4EAF-08A92E0D4628}"/>
              </a:ext>
            </a:extLst>
          </p:cNvPr>
          <p:cNvSpPr txBox="1">
            <a:spLocks/>
          </p:cNvSpPr>
          <p:nvPr/>
        </p:nvSpPr>
        <p:spPr>
          <a:xfrm>
            <a:off x="810703" y="3583827"/>
            <a:ext cx="10864312" cy="639021"/>
          </a:xfrm>
          <a:prstGeom prst="rect">
            <a:avLst/>
          </a:prstGeom>
        </p:spPr>
        <p:txBody>
          <a:bodyPr vert="horz" wrap="square" lIns="35565" tIns="0" rIns="35565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463">
              <a:spcBef>
                <a:spcPts val="198"/>
              </a:spcBef>
              <a:spcAft>
                <a:spcPts val="0"/>
              </a:spcAft>
              <a:defRPr/>
            </a:pP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Politiky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a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riešenia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mobility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sú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motivované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politikami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CSR a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potrebami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súvisiacimi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s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ľudskými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zdrojmi</a:t>
            </a:r>
            <a:b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</a:b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Dodržiavanie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politík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CSR 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59 %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politikami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a 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49 % 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s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riešeniami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) a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potrieb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súvisiacich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ľudskými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zdrojmi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ako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je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získavanie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talentov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a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udržanie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zamestnancov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45 %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politikami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a 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52 % 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s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riešeniami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),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sú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hlavnými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hnacími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silami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implementácie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riešení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mobility v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súlade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európskym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vzorom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002418E-0704-E167-61EB-962AE9CF53F3}"/>
              </a:ext>
            </a:extLst>
          </p:cNvPr>
          <p:cNvCxnSpPr>
            <a:cxnSpLocks/>
          </p:cNvCxnSpPr>
          <p:nvPr/>
        </p:nvCxnSpPr>
        <p:spPr>
          <a:xfrm>
            <a:off x="474173" y="1069197"/>
            <a:ext cx="0" cy="715925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C263DE6E-55CC-CAE1-F8FB-2AA939EF8C64}"/>
              </a:ext>
            </a:extLst>
          </p:cNvPr>
          <p:cNvSpPr txBox="1">
            <a:spLocks/>
          </p:cNvSpPr>
          <p:nvPr/>
        </p:nvSpPr>
        <p:spPr>
          <a:xfrm>
            <a:off x="778138" y="1091214"/>
            <a:ext cx="10929443" cy="608500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defTabSz="908824">
              <a:spcBef>
                <a:spcPts val="199"/>
              </a:spcBef>
              <a:defRPr/>
            </a:pP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Viac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ako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4 z 10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slovenských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spoločností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prijali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riešenia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a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politiky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mobility</a:t>
            </a:r>
            <a:b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V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roku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2025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má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43 %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z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nich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zavedenú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aspoň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jednu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takúto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politiku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riešenie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čo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je v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súlade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európskym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priemerom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50 %,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ktorý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klesol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o 5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bodov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  <a:b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Táto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miera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Slovensku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za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posledné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dva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roky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udržala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konzistentná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a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naprieč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spoločnosťami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všetkých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veľkostí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16BBDF-5EC8-C623-6E0B-3499D07C2CE5}"/>
              </a:ext>
            </a:extLst>
          </p:cNvPr>
          <p:cNvCxnSpPr>
            <a:cxnSpLocks/>
          </p:cNvCxnSpPr>
          <p:nvPr/>
        </p:nvCxnSpPr>
        <p:spPr>
          <a:xfrm>
            <a:off x="474173" y="2120585"/>
            <a:ext cx="0" cy="1001773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B8094CBB-41D4-1F27-D3FC-1BA74F850545}"/>
              </a:ext>
            </a:extLst>
          </p:cNvPr>
          <p:cNvSpPr txBox="1">
            <a:spLocks/>
          </p:cNvSpPr>
          <p:nvPr/>
        </p:nvSpPr>
        <p:spPr>
          <a:xfrm>
            <a:off x="778138" y="2152639"/>
            <a:ext cx="10929443" cy="760465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Úhrada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verejnej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dopravy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vedie</a:t>
            </a:r>
            <a:r>
              <a:rPr lang="en-US" sz="1384" dirty="0">
                <a:solidFill>
                  <a:srgbClr val="F0AD06"/>
                </a:solidFill>
                <a:latin typeface="BNPP Sans" panose="02000000000000000000" charset="0"/>
              </a:rPr>
              <a:t> </a:t>
            </a:r>
            <a:r>
              <a:rPr lang="en-US" sz="1384" dirty="0" err="1">
                <a:solidFill>
                  <a:srgbClr val="F0AD06"/>
                </a:solidFill>
                <a:latin typeface="BNPP Sans" panose="02000000000000000000" charset="0"/>
              </a:rPr>
              <a:t>implementáciu</a:t>
            </a:r>
            <a:br>
              <a:rPr lang="en-US" sz="1100" dirty="0"/>
            </a:b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Úhrada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nákladov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verejnú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dopravu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vedie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k 20 %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implementácii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nasleduje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príspevok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auto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peňažný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príspevok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(17 %) a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rozpočet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mobilitu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(15 %).</a:t>
            </a:r>
            <a:b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Zaujímavé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je,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že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možnosti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súkromného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prenájmu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/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obetovania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platu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zaznamenali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roku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2025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pokles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pričom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ich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ponúka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iba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6 %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čo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je 7-bodový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pokles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oproti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predchádzajúcemu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roku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čo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odráža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širší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86" dirty="0" err="1">
                <a:solidFill>
                  <a:srgbClr val="3C3C3C"/>
                </a:solidFill>
                <a:latin typeface="BNPP Sans Light" panose="02000503020000020004" charset="0"/>
              </a:rPr>
              <a:t>európsky</a:t>
            </a:r>
            <a:r>
              <a:rPr lang="en-US" sz="1186" dirty="0">
                <a:solidFill>
                  <a:srgbClr val="3C3C3C"/>
                </a:solidFill>
                <a:latin typeface="BNPP Sans Light" panose="02000503020000020004" charset="0"/>
              </a:rPr>
              <a:t> trend.</a:t>
            </a:r>
          </a:p>
        </p:txBody>
      </p:sp>
    </p:spTree>
    <p:extLst>
      <p:ext uri="{BB962C8B-B14F-4D97-AF65-F5344CB8AC3E}">
        <p14:creationId xmlns:p14="http://schemas.microsoft.com/office/powerpoint/2010/main" val="4252219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9BA8B5D-CC18-E96B-64D2-9169BEBA9EB3}"/>
              </a:ext>
            </a:extLst>
          </p:cNvPr>
          <p:cNvSpPr/>
          <p:nvPr/>
        </p:nvSpPr>
        <p:spPr bwMode="ltGray">
          <a:xfrm>
            <a:off x="2223584" y="1266957"/>
            <a:ext cx="1955201" cy="4503528"/>
          </a:xfrm>
          <a:prstGeom prst="rect">
            <a:avLst/>
          </a:prstGeom>
          <a:solidFill>
            <a:srgbClr val="F8B40D">
              <a:alpha val="2549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A20B01-9557-A867-8B05-1753A7C28571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rgbClr val="F8B40D">
              <a:alpha val="2549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ZoneTexte Slide">
            <a:extLst>
              <a:ext uri="{FF2B5EF4-FFF2-40B4-BE49-F238E27FC236}">
                <a16:creationId xmlns:a16="http://schemas.microsoft.com/office/drawing/2014/main" id="{3F7E75B6-9560-4587-D0F4-DD7D9A248222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61 %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aspoň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jednu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politiku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riešenie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mobility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4" name="ZoneTexte 20">
            <a:extLst>
              <a:ext uri="{FF2B5EF4-FFF2-40B4-BE49-F238E27FC236}">
                <a16:creationId xmlns:a16="http://schemas.microsoft.com/office/drawing/2014/main" id="{EE907356-3740-36FC-52D3-04BA6411A251}"/>
              </a:ext>
            </a:extLst>
          </p:cNvPr>
          <p:cNvSpPr txBox="1"/>
          <p:nvPr/>
        </p:nvSpPr>
        <p:spPr>
          <a:xfrm>
            <a:off x="-301549" y="2415997"/>
            <a:ext cx="22864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Používa alebo zvažuje v nasledujúcich 3 rokoch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578EA96-6D1D-E117-310A-0D47EA70238C}"/>
              </a:ext>
            </a:extLst>
          </p:cNvPr>
          <p:cNvSpPr txBox="1"/>
          <p:nvPr/>
        </p:nvSpPr>
        <p:spPr>
          <a:xfrm>
            <a:off x="8543773" y="5853204"/>
            <a:ext cx="314382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8" name="ZoneTexte 43">
            <a:extLst>
              <a:ext uri="{FF2B5EF4-FFF2-40B4-BE49-F238E27FC236}">
                <a16:creationId xmlns:a16="http://schemas.microsoft.com/office/drawing/2014/main" id="{540C661D-B8F5-BC9A-5BA8-FC064CA98358}"/>
              </a:ext>
            </a:extLst>
          </p:cNvPr>
          <p:cNvSpPr txBox="1"/>
          <p:nvPr/>
        </p:nvSpPr>
        <p:spPr>
          <a:xfrm>
            <a:off x="797166" y="3193991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rPr>
              <a:t>Zvažuje použitie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37A9F4-3C9E-6165-BE81-143931107537}"/>
              </a:ext>
            </a:extLst>
          </p:cNvPr>
          <p:cNvSpPr/>
          <p:nvPr/>
        </p:nvSpPr>
        <p:spPr>
          <a:xfrm>
            <a:off x="354091" y="3218356"/>
            <a:ext cx="160916" cy="112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D7C35F-05E7-B5BC-1C71-1AC346695C32}"/>
              </a:ext>
            </a:extLst>
          </p:cNvPr>
          <p:cNvSpPr/>
          <p:nvPr/>
        </p:nvSpPr>
        <p:spPr>
          <a:xfrm>
            <a:off x="585287" y="3218356"/>
            <a:ext cx="160916" cy="112854"/>
          </a:xfrm>
          <a:prstGeom prst="rect">
            <a:avLst/>
          </a:prstGeom>
          <a:solidFill>
            <a:srgbClr val="F0A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E0E57B2-25F4-EA1B-11FD-40080182F85D}"/>
              </a:ext>
            </a:extLst>
          </p:cNvPr>
          <p:cNvSpPr txBox="1"/>
          <p:nvPr/>
        </p:nvSpPr>
        <p:spPr>
          <a:xfrm>
            <a:off x="797167" y="3415962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Používa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D346B2-8F36-67D2-E720-961E993CFFE2}"/>
              </a:ext>
            </a:extLst>
          </p:cNvPr>
          <p:cNvSpPr/>
          <p:nvPr/>
        </p:nvSpPr>
        <p:spPr>
          <a:xfrm>
            <a:off x="354091" y="3427897"/>
            <a:ext cx="160916" cy="112854"/>
          </a:xfrm>
          <a:prstGeom prst="rect">
            <a:avLst/>
          </a:prstGeom>
          <a:solidFill>
            <a:srgbClr val="00D0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1E75DF-E5AE-57D8-2E5F-19EA6124041D}"/>
              </a:ext>
            </a:extLst>
          </p:cNvPr>
          <p:cNvSpPr/>
          <p:nvPr/>
        </p:nvSpPr>
        <p:spPr>
          <a:xfrm>
            <a:off x="585287" y="3427897"/>
            <a:ext cx="160916" cy="112854"/>
          </a:xfrm>
          <a:prstGeom prst="rect">
            <a:avLst/>
          </a:prstGeom>
          <a:solidFill>
            <a:srgbClr val="FBD0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26" name="Rectangle: Top Corners Rounded 20">
            <a:extLst>
              <a:ext uri="{FF2B5EF4-FFF2-40B4-BE49-F238E27FC236}">
                <a16:creationId xmlns:a16="http://schemas.microsoft.com/office/drawing/2014/main" id="{864A453C-F850-77D0-5178-374B52CB68F7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73554F1-78AC-3FB5-9858-88875A622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7577" y="1535386"/>
            <a:ext cx="307714" cy="307714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3D2D4AB2-0266-F321-28E8-31B8B305D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6058" y="1469079"/>
            <a:ext cx="374021" cy="374021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A96F12C6-BAF7-0078-42AA-7B13A0F69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6130" y="1374591"/>
            <a:ext cx="468509" cy="468509"/>
          </a:xfrm>
          <a:prstGeom prst="rect">
            <a:avLst/>
          </a:prstGeom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39078E98-7914-2966-2DD5-830AA65B9B39}"/>
              </a:ext>
            </a:extLst>
          </p:cNvPr>
          <p:cNvSpPr txBox="1"/>
          <p:nvPr/>
        </p:nvSpPr>
        <p:spPr>
          <a:xfrm>
            <a:off x="7674534" y="1856311"/>
            <a:ext cx="1464951" cy="170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Stredné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spoločnosti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B9205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05FCDABD-2D0E-8C88-456E-8A2694FE42C7}"/>
              </a:ext>
            </a:extLst>
          </p:cNvPr>
          <p:cNvSpPr txBox="1"/>
          <p:nvPr/>
        </p:nvSpPr>
        <p:spPr>
          <a:xfrm>
            <a:off x="10303400" y="1856311"/>
            <a:ext cx="1464951" cy="170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Veľké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spoločnosti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B9205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1" name="ZoneTexte 66">
            <a:extLst>
              <a:ext uri="{FF2B5EF4-FFF2-40B4-BE49-F238E27FC236}">
                <a16:creationId xmlns:a16="http://schemas.microsoft.com/office/drawing/2014/main" id="{5C54FCD6-4882-9BC8-F821-D929C84D3C85}"/>
              </a:ext>
            </a:extLst>
          </p:cNvPr>
          <p:cNvSpPr txBox="1"/>
          <p:nvPr/>
        </p:nvSpPr>
        <p:spPr>
          <a:xfrm>
            <a:off x="5146119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Malé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CB9205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spoločnosti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B9205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A0A7E-463D-0D85-F0BE-D5042041D6EA}"/>
              </a:ext>
            </a:extLst>
          </p:cNvPr>
          <p:cNvSpPr/>
          <p:nvPr/>
        </p:nvSpPr>
        <p:spPr>
          <a:xfrm>
            <a:off x="441213" y="5877965"/>
            <a:ext cx="65014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nasledujúcich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politík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riešení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mobility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zaviedli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implementácii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grpSp>
        <p:nvGrpSpPr>
          <p:cNvPr id="4" name="Groupe 12">
            <a:extLst>
              <a:ext uri="{FF2B5EF4-FFF2-40B4-BE49-F238E27FC236}">
                <a16:creationId xmlns:a16="http://schemas.microsoft.com/office/drawing/2014/main" id="{DBDE4D49-3285-8C2C-B54B-0595DE17F2DC}"/>
              </a:ext>
            </a:extLst>
          </p:cNvPr>
          <p:cNvGrpSpPr/>
          <p:nvPr/>
        </p:nvGrpSpPr>
        <p:grpSpPr>
          <a:xfrm>
            <a:off x="7001617" y="1531720"/>
            <a:ext cx="2558259" cy="4094033"/>
            <a:chOff x="5872175" y="1946076"/>
            <a:chExt cx="3448150" cy="3121212"/>
          </a:xfrm>
        </p:grpSpPr>
        <p:cxnSp>
          <p:nvCxnSpPr>
            <p:cNvPr id="5" name="Connecteur droit 72">
              <a:extLst>
                <a:ext uri="{FF2B5EF4-FFF2-40B4-BE49-F238E27FC236}">
                  <a16:creationId xmlns:a16="http://schemas.microsoft.com/office/drawing/2014/main" id="{4A986BEC-30E8-53FB-8AF2-8A72E1232427}"/>
                </a:ext>
              </a:extLst>
            </p:cNvPr>
            <p:cNvCxnSpPr>
              <a:cxnSpLocks/>
            </p:cNvCxnSpPr>
            <p:nvPr/>
          </p:nvCxnSpPr>
          <p:spPr>
            <a:xfrm>
              <a:off x="5872175" y="1946076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74">
              <a:extLst>
                <a:ext uri="{FF2B5EF4-FFF2-40B4-BE49-F238E27FC236}">
                  <a16:creationId xmlns:a16="http://schemas.microsoft.com/office/drawing/2014/main" id="{3EE576C2-7227-39A6-2B96-3A1E9426C054}"/>
                </a:ext>
              </a:extLst>
            </p:cNvPr>
            <p:cNvCxnSpPr>
              <a:cxnSpLocks/>
            </p:cNvCxnSpPr>
            <p:nvPr/>
          </p:nvCxnSpPr>
          <p:spPr>
            <a:xfrm>
              <a:off x="9320325" y="1959724"/>
              <a:ext cx="0" cy="3107564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77">
            <a:extLst>
              <a:ext uri="{FF2B5EF4-FFF2-40B4-BE49-F238E27FC236}">
                <a16:creationId xmlns:a16="http://schemas.microsoft.com/office/drawing/2014/main" id="{2C2EDBC0-F9C2-A0AA-B541-CA00BB3FB548}"/>
              </a:ext>
            </a:extLst>
          </p:cNvPr>
          <p:cNvSpPr txBox="1"/>
          <p:nvPr/>
        </p:nvSpPr>
        <p:spPr>
          <a:xfrm>
            <a:off x="84683" y="1845992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B9205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B9205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2" name="Sous-titre 34">
            <a:extLst>
              <a:ext uri="{FF2B5EF4-FFF2-40B4-BE49-F238E27FC236}">
                <a16:creationId xmlns:a16="http://schemas.microsoft.com/office/drawing/2014/main" id="{AAC4143A-C4ED-48AA-826F-95679CAD20BD}"/>
              </a:ext>
            </a:extLst>
          </p:cNvPr>
          <p:cNvSpPr txBox="1">
            <a:spLocks/>
          </p:cNvSpPr>
          <p:nvPr/>
        </p:nvSpPr>
        <p:spPr>
          <a:xfrm>
            <a:off x="385205" y="123822"/>
            <a:ext cx="6613424" cy="42264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IMPLEMENTÁCIA POLITÍK A RIEŠENÍ MOBILITY</a:t>
            </a:r>
            <a:br>
              <a:rPr lang="en-US" sz="16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br>
              <a:rPr lang="en-US" sz="16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endParaRPr kumimoji="0" lang="en-US" sz="20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D4783F-9ADD-097F-2DAC-E69C626B2F17}"/>
              </a:ext>
            </a:extLst>
          </p:cNvPr>
          <p:cNvSpPr/>
          <p:nvPr/>
        </p:nvSpPr>
        <p:spPr>
          <a:xfrm>
            <a:off x="9256211" y="45235"/>
            <a:ext cx="2815415" cy="1164734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Vrátane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Rozpočet na mobiiitu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Súkromný prenájom alebo obetovanie platu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Krátkodobý alebo strednodobý prenájom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90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Príspevok na auto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okrem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 BE a PT)</a:t>
            </a: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App poskytnutá firmou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Vylúčenie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riešení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politík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definícia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zmenila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9" name="Graphique Slide">
            <a:extLst>
              <a:ext uri="{FF2B5EF4-FFF2-40B4-BE49-F238E27FC236}">
                <a16:creationId xmlns:a16="http://schemas.microsoft.com/office/drawing/2014/main" id="{0E1FCB3A-2372-C14F-8D4B-425713B1938D}"/>
              </a:ext>
            </a:extLst>
          </p:cNvPr>
          <p:cNvGraphicFramePr/>
          <p:nvPr/>
        </p:nvGraphicFramePr>
        <p:xfrm>
          <a:off x="2216332" y="2561227"/>
          <a:ext cx="9783102" cy="3209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2" name="Table 23">
            <a:extLst>
              <a:ext uri="{FF2B5EF4-FFF2-40B4-BE49-F238E27FC236}">
                <a16:creationId xmlns:a16="http://schemas.microsoft.com/office/drawing/2014/main" id="{1A9E0387-8CD6-C312-A55A-90FACF4584D4}"/>
              </a:ext>
            </a:extLst>
          </p:cNvPr>
          <p:cNvGraphicFramePr>
            <a:graphicFrameLocks noGrp="1"/>
          </p:cNvGraphicFramePr>
          <p:nvPr/>
        </p:nvGraphicFramePr>
        <p:xfrm>
          <a:off x="2378392" y="2320724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54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33" name="Table 23">
            <a:extLst>
              <a:ext uri="{FF2B5EF4-FFF2-40B4-BE49-F238E27FC236}">
                <a16:creationId xmlns:a16="http://schemas.microsoft.com/office/drawing/2014/main" id="{3D10EFFE-F797-C02E-5827-C464642F58E2}"/>
              </a:ext>
            </a:extLst>
          </p:cNvPr>
          <p:cNvGraphicFramePr>
            <a:graphicFrameLocks noGrp="1"/>
          </p:cNvGraphicFramePr>
          <p:nvPr/>
        </p:nvGraphicFramePr>
        <p:xfrm>
          <a:off x="3028135" y="2320724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61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35" name="Table 23">
            <a:extLst>
              <a:ext uri="{FF2B5EF4-FFF2-40B4-BE49-F238E27FC236}">
                <a16:creationId xmlns:a16="http://schemas.microsoft.com/office/drawing/2014/main" id="{D9E03C24-8B8B-8019-41E5-50D51437C41D}"/>
              </a:ext>
            </a:extLst>
          </p:cNvPr>
          <p:cNvGraphicFramePr>
            <a:graphicFrameLocks noGrp="1"/>
          </p:cNvGraphicFramePr>
          <p:nvPr/>
        </p:nvGraphicFramePr>
        <p:xfrm>
          <a:off x="3681096" y="2320724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61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0" name="Table 23">
            <a:extLst>
              <a:ext uri="{FF2B5EF4-FFF2-40B4-BE49-F238E27FC236}">
                <a16:creationId xmlns:a16="http://schemas.microsoft.com/office/drawing/2014/main" id="{AEAD2B03-CA2F-76E1-1937-57A0A3B83FE9}"/>
              </a:ext>
            </a:extLst>
          </p:cNvPr>
          <p:cNvGraphicFramePr>
            <a:graphicFrameLocks noGrp="1"/>
          </p:cNvGraphicFramePr>
          <p:nvPr/>
        </p:nvGraphicFramePr>
        <p:xfrm>
          <a:off x="4976949" y="2321420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62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1" name="Table 23">
            <a:extLst>
              <a:ext uri="{FF2B5EF4-FFF2-40B4-BE49-F238E27FC236}">
                <a16:creationId xmlns:a16="http://schemas.microsoft.com/office/drawing/2014/main" id="{A054C514-57BC-6DED-854E-668313B4AFF6}"/>
              </a:ext>
            </a:extLst>
          </p:cNvPr>
          <p:cNvGraphicFramePr>
            <a:graphicFrameLocks noGrp="1"/>
          </p:cNvGraphicFramePr>
          <p:nvPr/>
        </p:nvGraphicFramePr>
        <p:xfrm>
          <a:off x="5635570" y="2321420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56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2" name="Table 23">
            <a:extLst>
              <a:ext uri="{FF2B5EF4-FFF2-40B4-BE49-F238E27FC236}">
                <a16:creationId xmlns:a16="http://schemas.microsoft.com/office/drawing/2014/main" id="{71B22D40-66E2-FBDE-5957-2C3AA23216CB}"/>
              </a:ext>
            </a:extLst>
          </p:cNvPr>
          <p:cNvGraphicFramePr>
            <a:graphicFrameLocks noGrp="1"/>
          </p:cNvGraphicFramePr>
          <p:nvPr/>
        </p:nvGraphicFramePr>
        <p:xfrm>
          <a:off x="6288531" y="2321420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65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3" name="Table 23">
            <a:extLst>
              <a:ext uri="{FF2B5EF4-FFF2-40B4-BE49-F238E27FC236}">
                <a16:creationId xmlns:a16="http://schemas.microsoft.com/office/drawing/2014/main" id="{D9743368-0438-D093-D94B-8710415BD0B2}"/>
              </a:ext>
            </a:extLst>
          </p:cNvPr>
          <p:cNvGraphicFramePr>
            <a:graphicFrameLocks noGrp="1"/>
          </p:cNvGraphicFramePr>
          <p:nvPr/>
        </p:nvGraphicFramePr>
        <p:xfrm>
          <a:off x="7584384" y="2313238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40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4" name="Table 23">
            <a:extLst>
              <a:ext uri="{FF2B5EF4-FFF2-40B4-BE49-F238E27FC236}">
                <a16:creationId xmlns:a16="http://schemas.microsoft.com/office/drawing/2014/main" id="{CD93EF81-C700-7E7C-E2F9-B3EB2F823941}"/>
              </a:ext>
            </a:extLst>
          </p:cNvPr>
          <p:cNvGraphicFramePr>
            <a:graphicFrameLocks noGrp="1"/>
          </p:cNvGraphicFramePr>
          <p:nvPr/>
        </p:nvGraphicFramePr>
        <p:xfrm>
          <a:off x="8234127" y="2313238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rgbClr val="FFFFFF"/>
                          </a:solidFill>
                          <a:latin typeface="BNPP Sans" panose="02000000000000000000" charset="0"/>
                        </a:rPr>
                        <a:t>61</a:t>
                      </a:r>
                      <a:endParaRPr lang="en-US" sz="1400" b="0" dirty="0">
                        <a:solidFill>
                          <a:srgbClr val="FFFFFF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E1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5" name="Table 23">
            <a:extLst>
              <a:ext uri="{FF2B5EF4-FFF2-40B4-BE49-F238E27FC236}">
                <a16:creationId xmlns:a16="http://schemas.microsoft.com/office/drawing/2014/main" id="{E17505AF-E516-9B80-99F8-2CAFF5D94DF9}"/>
              </a:ext>
            </a:extLst>
          </p:cNvPr>
          <p:cNvGraphicFramePr>
            <a:graphicFrameLocks noGrp="1"/>
          </p:cNvGraphicFramePr>
          <p:nvPr/>
        </p:nvGraphicFramePr>
        <p:xfrm>
          <a:off x="8887088" y="2313238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43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6" name="Table 23">
            <a:extLst>
              <a:ext uri="{FF2B5EF4-FFF2-40B4-BE49-F238E27FC236}">
                <a16:creationId xmlns:a16="http://schemas.microsoft.com/office/drawing/2014/main" id="{32936746-50DF-CB9C-4443-55552AD689B9}"/>
              </a:ext>
            </a:extLst>
          </p:cNvPr>
          <p:cNvGraphicFramePr>
            <a:graphicFrameLocks noGrp="1"/>
          </p:cNvGraphicFramePr>
          <p:nvPr/>
        </p:nvGraphicFramePr>
        <p:xfrm>
          <a:off x="10182941" y="2313934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51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7" name="Table 23">
            <a:extLst>
              <a:ext uri="{FF2B5EF4-FFF2-40B4-BE49-F238E27FC236}">
                <a16:creationId xmlns:a16="http://schemas.microsoft.com/office/drawing/2014/main" id="{782D1EA9-036B-336C-1F46-B11FEE36B950}"/>
              </a:ext>
            </a:extLst>
          </p:cNvPr>
          <p:cNvGraphicFramePr>
            <a:graphicFrameLocks noGrp="1"/>
          </p:cNvGraphicFramePr>
          <p:nvPr/>
        </p:nvGraphicFramePr>
        <p:xfrm>
          <a:off x="10832684" y="2313934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rgbClr val="FFFFFF"/>
                          </a:solidFill>
                          <a:latin typeface="BNPP Sans" panose="02000000000000000000" charset="0"/>
                        </a:rPr>
                        <a:t>77</a:t>
                      </a:r>
                      <a:endParaRPr lang="en-US" sz="1400" b="0" dirty="0">
                        <a:solidFill>
                          <a:srgbClr val="FFFFFF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E1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graphicFrame>
        <p:nvGraphicFramePr>
          <p:cNvPr id="48" name="Table 23">
            <a:extLst>
              <a:ext uri="{FF2B5EF4-FFF2-40B4-BE49-F238E27FC236}">
                <a16:creationId xmlns:a16="http://schemas.microsoft.com/office/drawing/2014/main" id="{2E68C430-549B-47D3-7A15-3A3CE324790E}"/>
              </a:ext>
            </a:extLst>
          </p:cNvPr>
          <p:cNvGraphicFramePr>
            <a:graphicFrameLocks noGrp="1"/>
          </p:cNvGraphicFramePr>
          <p:nvPr/>
        </p:nvGraphicFramePr>
        <p:xfrm>
          <a:off x="11485645" y="2313934"/>
          <a:ext cx="369123" cy="337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23">
                  <a:extLst>
                    <a:ext uri="{9D8B030D-6E8A-4147-A177-3AD203B41FA5}">
                      <a16:colId xmlns:a16="http://schemas.microsoft.com/office/drawing/2014/main" val="3980630808"/>
                    </a:ext>
                  </a:extLst>
                </a:gridCol>
              </a:tblGrid>
              <a:tr h="337127"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BNPP Sans" panose="02000000000000000000" charset="0"/>
                        </a:rPr>
                        <a:t>74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BNPP Sans" panose="02000000000000000000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5216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ED434A0B-A837-194D-EB26-460EA33D50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52" y="14595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56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C1995C21-B242-AF1D-8C3A-D0C27BC6583D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3EF61D-87D5-0833-B425-B3A35382F7F7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rgbClr val="F8B40D">
              <a:alpha val="2549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oneTexte Slide">
            <a:extLst>
              <a:ext uri="{FF2B5EF4-FFF2-40B4-BE49-F238E27FC236}">
                <a16:creationId xmlns:a16="http://schemas.microsoft.com/office/drawing/2014/main" id="{C8B64E56-46CD-AFD1-E394-BBE46AC8E318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61 %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aspoň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jednu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politiku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riešenie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mobility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05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05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ZoneTexte 20">
            <a:extLst>
              <a:ext uri="{FF2B5EF4-FFF2-40B4-BE49-F238E27FC236}">
                <a16:creationId xmlns:a16="http://schemas.microsoft.com/office/drawing/2014/main" id="{A26688C1-962D-32E2-4F0A-3FB028E31E55}"/>
              </a:ext>
            </a:extLst>
          </p:cNvPr>
          <p:cNvSpPr txBox="1"/>
          <p:nvPr/>
        </p:nvSpPr>
        <p:spPr>
          <a:xfrm>
            <a:off x="5163" y="2365831"/>
            <a:ext cx="14692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Používa alebo zvažuje v nasledujúcich 3 rokoch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3" name="ZoneTexte 43">
            <a:extLst>
              <a:ext uri="{FF2B5EF4-FFF2-40B4-BE49-F238E27FC236}">
                <a16:creationId xmlns:a16="http://schemas.microsoft.com/office/drawing/2014/main" id="{95DCD7AC-E538-AF1A-376D-0CB407B6D920}"/>
              </a:ext>
            </a:extLst>
          </p:cNvPr>
          <p:cNvSpPr txBox="1"/>
          <p:nvPr/>
        </p:nvSpPr>
        <p:spPr>
          <a:xfrm>
            <a:off x="541102" y="3193991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cs typeface="Arial" panose="020B0604020202020204" pitchFamily="34" charset="0"/>
              </a:rPr>
              <a:t>Zvažuje použitie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75B3C56-F226-4328-77B4-FE32A7F83DE7}"/>
              </a:ext>
            </a:extLst>
          </p:cNvPr>
          <p:cNvSpPr/>
          <p:nvPr/>
        </p:nvSpPr>
        <p:spPr>
          <a:xfrm>
            <a:off x="308840" y="3218356"/>
            <a:ext cx="160916" cy="112854"/>
          </a:xfrm>
          <a:prstGeom prst="rect">
            <a:avLst/>
          </a:prstGeom>
          <a:solidFill>
            <a:srgbClr val="F0AD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38D11337-55D7-AE8B-C456-6FE7C2050F5D}"/>
              </a:ext>
            </a:extLst>
          </p:cNvPr>
          <p:cNvSpPr txBox="1"/>
          <p:nvPr/>
        </p:nvSpPr>
        <p:spPr>
          <a:xfrm>
            <a:off x="520720" y="3415962"/>
            <a:ext cx="98963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Používa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192C5F7-3DEE-D795-8760-DC4743CD2AAF}"/>
              </a:ext>
            </a:extLst>
          </p:cNvPr>
          <p:cNvSpPr/>
          <p:nvPr/>
        </p:nvSpPr>
        <p:spPr>
          <a:xfrm>
            <a:off x="308840" y="3427897"/>
            <a:ext cx="160916" cy="112854"/>
          </a:xfrm>
          <a:prstGeom prst="rect">
            <a:avLst/>
          </a:prstGeom>
          <a:solidFill>
            <a:srgbClr val="FBD0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graphicFrame>
        <p:nvGraphicFramePr>
          <p:cNvPr id="52" name="Ignore">
            <a:extLst>
              <a:ext uri="{FF2B5EF4-FFF2-40B4-BE49-F238E27FC236}">
                <a16:creationId xmlns:a16="http://schemas.microsoft.com/office/drawing/2014/main" id="{AA33A49B-1968-8591-7DA4-7AD2081716DB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CB9205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grpSp>
        <p:nvGrpSpPr>
          <p:cNvPr id="56" name="Groupe 55">
            <a:extLst>
              <a:ext uri="{FF2B5EF4-FFF2-40B4-BE49-F238E27FC236}">
                <a16:creationId xmlns:a16="http://schemas.microsoft.com/office/drawing/2014/main" id="{160A05D5-3492-36FF-F074-6B55185DF6B9}"/>
              </a:ext>
            </a:extLst>
          </p:cNvPr>
          <p:cNvGrpSpPr/>
          <p:nvPr/>
        </p:nvGrpSpPr>
        <p:grpSpPr>
          <a:xfrm>
            <a:off x="1600556" y="1554899"/>
            <a:ext cx="10104938" cy="252000"/>
            <a:chOff x="1600556" y="1554899"/>
            <a:chExt cx="10104938" cy="252000"/>
          </a:xfrm>
        </p:grpSpPr>
        <p:pic>
          <p:nvPicPr>
            <p:cNvPr id="84" name="Picture 2" descr="Austria, austrian, aut, country, europe, european, flag">
              <a:extLst>
                <a:ext uri="{FF2B5EF4-FFF2-40B4-BE49-F238E27FC236}">
                  <a16:creationId xmlns:a16="http://schemas.microsoft.com/office/drawing/2014/main" id="{0CEF2A56-C917-A307-81A1-819E53179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78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" descr="circle, cross, flag, red, suisse, swiss, switzerland ">
              <a:extLst>
                <a:ext uri="{FF2B5EF4-FFF2-40B4-BE49-F238E27FC236}">
                  <a16:creationId xmlns:a16="http://schemas.microsoft.com/office/drawing/2014/main" id="{2E4C4AC8-526B-B255-BD53-1D46D244D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01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0" descr="circle, country, espana, flag, national, spain, spanish ">
              <a:extLst>
                <a:ext uri="{FF2B5EF4-FFF2-40B4-BE49-F238E27FC236}">
                  <a16:creationId xmlns:a16="http://schemas.microsoft.com/office/drawing/2014/main" id="{F5290E58-37EB-68BB-50FA-C279566A4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46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12" descr="circle, country, flag, german, germany, national, republic ">
              <a:extLst>
                <a:ext uri="{FF2B5EF4-FFF2-40B4-BE49-F238E27FC236}">
                  <a16:creationId xmlns:a16="http://schemas.microsoft.com/office/drawing/2014/main" id="{CE25FDB9-D01B-7635-6936-6604602AF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24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4" descr="country, flag, france, french ">
              <a:extLst>
                <a:ext uri="{FF2B5EF4-FFF2-40B4-BE49-F238E27FC236}">
                  <a16:creationId xmlns:a16="http://schemas.microsoft.com/office/drawing/2014/main" id="{D8149D18-8AC0-797B-D958-25F8009A0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69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0" descr="italy, country, flag ">
              <a:extLst>
                <a:ext uri="{FF2B5EF4-FFF2-40B4-BE49-F238E27FC236}">
                  <a16:creationId xmlns:a16="http://schemas.microsoft.com/office/drawing/2014/main" id="{EEB8F2FD-F6AB-9E01-4297-88E8252F1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15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2" descr="portugal, flag ">
              <a:extLst>
                <a:ext uri="{FF2B5EF4-FFF2-40B4-BE49-F238E27FC236}">
                  <a16:creationId xmlns:a16="http://schemas.microsoft.com/office/drawing/2014/main" id="{D7558445-32C6-4ED9-3C41-53078C777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38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4" descr="flag, england, uk ">
              <a:extLst>
                <a:ext uri="{FF2B5EF4-FFF2-40B4-BE49-F238E27FC236}">
                  <a16:creationId xmlns:a16="http://schemas.microsoft.com/office/drawing/2014/main" id="{B6C182C4-DAEB-E4D1-C7AE-B6C35A3D2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60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6" descr="Flag, belgium, country, world">
              <a:extLst>
                <a:ext uri="{FF2B5EF4-FFF2-40B4-BE49-F238E27FC236}">
                  <a16:creationId xmlns:a16="http://schemas.microsoft.com/office/drawing/2014/main" id="{A0E72F40-D756-0762-F716-6EF275247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83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8" descr="luxembourg, flag ">
              <a:extLst>
                <a:ext uri="{FF2B5EF4-FFF2-40B4-BE49-F238E27FC236}">
                  <a16:creationId xmlns:a16="http://schemas.microsoft.com/office/drawing/2014/main" id="{910547B5-0339-59DF-DA56-01DCA8CFC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06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30" descr="netherlands, flag ">
              <a:extLst>
                <a:ext uri="{FF2B5EF4-FFF2-40B4-BE49-F238E27FC236}">
                  <a16:creationId xmlns:a16="http://schemas.microsoft.com/office/drawing/2014/main" id="{85F0F6B2-A07F-E45B-378B-41A78B834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29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32" descr="czech, republic, flag ">
              <a:extLst>
                <a:ext uri="{FF2B5EF4-FFF2-40B4-BE49-F238E27FC236}">
                  <a16:creationId xmlns:a16="http://schemas.microsoft.com/office/drawing/2014/main" id="{96BF0D48-A5A5-BAE9-F334-B03B3BE94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52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38" descr="poland, flag ">
              <a:extLst>
                <a:ext uri="{FF2B5EF4-FFF2-40B4-BE49-F238E27FC236}">
                  <a16:creationId xmlns:a16="http://schemas.microsoft.com/office/drawing/2014/main" id="{D9DE2EF8-4665-B3B7-B6E8-5E246FB37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74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0" descr="slovakia, flag ">
              <a:extLst>
                <a:ext uri="{FF2B5EF4-FFF2-40B4-BE49-F238E27FC236}">
                  <a16:creationId xmlns:a16="http://schemas.microsoft.com/office/drawing/2014/main" id="{E999E839-53A0-A58D-5A1F-1F6E968A9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97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4" descr="romania, flag ">
              <a:extLst>
                <a:ext uri="{FF2B5EF4-FFF2-40B4-BE49-F238E27FC236}">
                  <a16:creationId xmlns:a16="http://schemas.microsoft.com/office/drawing/2014/main" id="{37A18C03-F900-C512-49B0-79AD0EC3F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20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46" descr="denmark, flag ">
              <a:extLst>
                <a:ext uri="{FF2B5EF4-FFF2-40B4-BE49-F238E27FC236}">
                  <a16:creationId xmlns:a16="http://schemas.microsoft.com/office/drawing/2014/main" id="{F9B710D5-BBAE-4BB3-9BDB-11783FF29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43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48" descr="country, finland, flag, nation ">
              <a:extLst>
                <a:ext uri="{FF2B5EF4-FFF2-40B4-BE49-F238E27FC236}">
                  <a16:creationId xmlns:a16="http://schemas.microsoft.com/office/drawing/2014/main" id="{2A5D8ACA-3365-650D-BC07-8AE2161D9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6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50" descr="norway, flag ">
              <a:extLst>
                <a:ext uri="{FF2B5EF4-FFF2-40B4-BE49-F238E27FC236}">
                  <a16:creationId xmlns:a16="http://schemas.microsoft.com/office/drawing/2014/main" id="{9B33C772-54DA-490D-D01C-57D1B8B8A4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88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52" descr="sweden, flag ">
              <a:extLst>
                <a:ext uri="{FF2B5EF4-FFF2-40B4-BE49-F238E27FC236}">
                  <a16:creationId xmlns:a16="http://schemas.microsoft.com/office/drawing/2014/main" id="{DD8AACBA-192D-9708-0F17-4893E7FF1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511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56" descr="morocco, flag ">
              <a:extLst>
                <a:ext uri="{FF2B5EF4-FFF2-40B4-BE49-F238E27FC236}">
                  <a16:creationId xmlns:a16="http://schemas.microsoft.com/office/drawing/2014/main" id="{3B6169EC-472C-77A3-D3C1-2E5E89125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234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58" descr="turkey, flag ">
              <a:extLst>
                <a:ext uri="{FF2B5EF4-FFF2-40B4-BE49-F238E27FC236}">
                  <a16:creationId xmlns:a16="http://schemas.microsoft.com/office/drawing/2014/main" id="{AB8F4AAB-C9FB-7BB3-5AE4-F21DE82C6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957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60" descr="brasil, brasilian, brazil, brazilian, circle, country, flag ">
              <a:extLst>
                <a:ext uri="{FF2B5EF4-FFF2-40B4-BE49-F238E27FC236}">
                  <a16:creationId xmlns:a16="http://schemas.microsoft.com/office/drawing/2014/main" id="{D790283F-9A0F-B99F-BB9F-8694E4EED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80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62" descr="chile, chilean, circle, country, flag, national, republic ">
              <a:extLst>
                <a:ext uri="{FF2B5EF4-FFF2-40B4-BE49-F238E27FC236}">
                  <a16:creationId xmlns:a16="http://schemas.microsoft.com/office/drawing/2014/main" id="{7369D926-76E5-9616-8D41-F443C5C80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402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64" descr="flag, peru ">
              <a:extLst>
                <a:ext uri="{FF2B5EF4-FFF2-40B4-BE49-F238E27FC236}">
                  <a16:creationId xmlns:a16="http://schemas.microsoft.com/office/drawing/2014/main" id="{75F86CF9-1608-79EE-536D-17F013A4E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125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66" descr="american, circle, flag, states, united, us, usa ">
              <a:extLst>
                <a:ext uri="{FF2B5EF4-FFF2-40B4-BE49-F238E27FC236}">
                  <a16:creationId xmlns:a16="http://schemas.microsoft.com/office/drawing/2014/main" id="{F3ABA5AC-4873-2173-3DA0-758ADBC1E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48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68" descr="canada, canadian, circle, country, flag, mountie, national ">
              <a:extLst>
                <a:ext uri="{FF2B5EF4-FFF2-40B4-BE49-F238E27FC236}">
                  <a16:creationId xmlns:a16="http://schemas.microsoft.com/office/drawing/2014/main" id="{7FA13B04-5448-FBCC-B01E-E54F61F52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571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70" descr="flag, mexico, country, world ">
              <a:extLst>
                <a:ext uri="{FF2B5EF4-FFF2-40B4-BE49-F238E27FC236}">
                  <a16:creationId xmlns:a16="http://schemas.microsoft.com/office/drawing/2014/main" id="{0D07C5CC-D26E-593F-DEDD-29D9ADE52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294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72" descr="flag, australia, country, world ">
              <a:extLst>
                <a:ext uri="{FF2B5EF4-FFF2-40B4-BE49-F238E27FC236}">
                  <a16:creationId xmlns:a16="http://schemas.microsoft.com/office/drawing/2014/main" id="{06A4135C-B91B-257F-F731-EF5879995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16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78" descr="circular, country, flag, national, national flag, new zealand, rounded ">
              <a:extLst>
                <a:ext uri="{FF2B5EF4-FFF2-40B4-BE49-F238E27FC236}">
                  <a16:creationId xmlns:a16="http://schemas.microsoft.com/office/drawing/2014/main" id="{796C04F1-8AA9-17A9-26A8-F4CF2B2F0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349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80" descr="greece, flag, greek ">
              <a:extLst>
                <a:ext uri="{FF2B5EF4-FFF2-40B4-BE49-F238E27FC236}">
                  <a16:creationId xmlns:a16="http://schemas.microsoft.com/office/drawing/2014/main" id="{F3F19924-B958-7742-D1A7-7B9C6E0E4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2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82" descr="globe ">
              <a:extLst>
                <a:ext uri="{FF2B5EF4-FFF2-40B4-BE49-F238E27FC236}">
                  <a16:creationId xmlns:a16="http://schemas.microsoft.com/office/drawing/2014/main" id="{355CCEA2-8EF7-D8E1-CBF0-42C97DC64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55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6" name="Rectangle: Top Corners Rounded 20">
            <a:extLst>
              <a:ext uri="{FF2B5EF4-FFF2-40B4-BE49-F238E27FC236}">
                <a16:creationId xmlns:a16="http://schemas.microsoft.com/office/drawing/2014/main" id="{CF8315D3-FC5B-F868-244E-F92430E65DD9}"/>
              </a:ext>
            </a:extLst>
          </p:cNvPr>
          <p:cNvSpPr/>
          <p:nvPr/>
        </p:nvSpPr>
        <p:spPr>
          <a:xfrm rot="5400000">
            <a:off x="3465841" y="-345540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13AB5F-2D1B-3243-77F7-0BD38C40BA42}"/>
              </a:ext>
            </a:extLst>
          </p:cNvPr>
          <p:cNvSpPr/>
          <p:nvPr/>
        </p:nvSpPr>
        <p:spPr>
          <a:xfrm>
            <a:off x="441213" y="5877965"/>
            <a:ext cx="65014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nasledujúcich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politík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riešení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mobility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zaviedli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implementácii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2" name="ZoneTexte 77">
            <a:extLst>
              <a:ext uri="{FF2B5EF4-FFF2-40B4-BE49-F238E27FC236}">
                <a16:creationId xmlns:a16="http://schemas.microsoft.com/office/drawing/2014/main" id="{3DA18B5D-8F03-C1AE-D2CD-6B35ECA32407}"/>
              </a:ext>
            </a:extLst>
          </p:cNvPr>
          <p:cNvSpPr txBox="1"/>
          <p:nvPr/>
        </p:nvSpPr>
        <p:spPr>
          <a:xfrm>
            <a:off x="84683" y="1845992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B9205"/>
                </a:highlight>
                <a:uLnTx/>
                <a:uFillTx/>
                <a:latin typeface="BNPP Sans" panose="02000000000000000000" charset="0"/>
                <a:ea typeface="+mn-ea"/>
                <a:cs typeface="+mn-cs"/>
              </a:rPr>
              <a:t>V %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CB9205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" name="Sous-titre 34">
            <a:extLst>
              <a:ext uri="{FF2B5EF4-FFF2-40B4-BE49-F238E27FC236}">
                <a16:creationId xmlns:a16="http://schemas.microsoft.com/office/drawing/2014/main" id="{4977BADD-FF19-D4AF-0827-D346F28DD0AD}"/>
              </a:ext>
            </a:extLst>
          </p:cNvPr>
          <p:cNvSpPr txBox="1">
            <a:spLocks/>
          </p:cNvSpPr>
          <p:nvPr/>
        </p:nvSpPr>
        <p:spPr>
          <a:xfrm>
            <a:off x="364313" y="116580"/>
            <a:ext cx="6613424" cy="42264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IMPLEMENTÁCIA POLITÍK A RIEŠENÍ MOBILITY</a:t>
            </a:r>
            <a:b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b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endParaRPr kumimoji="0" lang="en-US" sz="28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" panose="020000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5" name="Graphique Slide">
            <a:extLst>
              <a:ext uri="{FF2B5EF4-FFF2-40B4-BE49-F238E27FC236}">
                <a16:creationId xmlns:a16="http://schemas.microsoft.com/office/drawing/2014/main" id="{D548F7DC-C91C-7B4D-7D56-9EAB822F0C23}"/>
              </a:ext>
            </a:extLst>
          </p:cNvPr>
          <p:cNvGraphicFramePr/>
          <p:nvPr/>
        </p:nvGraphicFramePr>
        <p:xfrm>
          <a:off x="1562905" y="2751391"/>
          <a:ext cx="10481601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sp>
        <p:nvSpPr>
          <p:cNvPr id="45" name="ZoneTexte 44">
            <a:extLst>
              <a:ext uri="{FF2B5EF4-FFF2-40B4-BE49-F238E27FC236}">
                <a16:creationId xmlns:a16="http://schemas.microsoft.com/office/drawing/2014/main" id="{0042ADAF-982C-1704-36E0-0482DDC53EF8}"/>
              </a:ext>
            </a:extLst>
          </p:cNvPr>
          <p:cNvSpPr txBox="1"/>
          <p:nvPr/>
        </p:nvSpPr>
        <p:spPr>
          <a:xfrm>
            <a:off x="150968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715CD08-A6D7-CB13-FDDB-F3137B432DA0}"/>
              </a:ext>
            </a:extLst>
          </p:cNvPr>
          <p:cNvSpPr txBox="1"/>
          <p:nvPr/>
        </p:nvSpPr>
        <p:spPr>
          <a:xfrm>
            <a:off x="216805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68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529339F-73B1-FA6B-92E7-0C7443BBCD9F}"/>
              </a:ext>
            </a:extLst>
          </p:cNvPr>
          <p:cNvSpPr txBox="1"/>
          <p:nvPr/>
        </p:nvSpPr>
        <p:spPr>
          <a:xfrm>
            <a:off x="249723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C889D2C-9A9F-74D6-BE43-EF325EACB61D}"/>
              </a:ext>
            </a:extLst>
          </p:cNvPr>
          <p:cNvSpPr txBox="1"/>
          <p:nvPr/>
        </p:nvSpPr>
        <p:spPr>
          <a:xfrm>
            <a:off x="282641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70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F2E2B15-DFD6-967A-1F38-BBFC167F2F8C}"/>
              </a:ext>
            </a:extLst>
          </p:cNvPr>
          <p:cNvSpPr txBox="1"/>
          <p:nvPr/>
        </p:nvSpPr>
        <p:spPr>
          <a:xfrm>
            <a:off x="315560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B7EFCCA-A3B6-72E9-3A37-215FF4309999}"/>
              </a:ext>
            </a:extLst>
          </p:cNvPr>
          <p:cNvSpPr txBox="1"/>
          <p:nvPr/>
        </p:nvSpPr>
        <p:spPr>
          <a:xfrm>
            <a:off x="348478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6D049FB-7D25-541D-663B-D9A572B810BA}"/>
              </a:ext>
            </a:extLst>
          </p:cNvPr>
          <p:cNvSpPr txBox="1"/>
          <p:nvPr/>
        </p:nvSpPr>
        <p:spPr>
          <a:xfrm>
            <a:off x="183886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64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37889C0-F814-D138-FDB6-A47F3DE0FF8A}"/>
              </a:ext>
            </a:extLst>
          </p:cNvPr>
          <p:cNvSpPr txBox="1"/>
          <p:nvPr/>
        </p:nvSpPr>
        <p:spPr>
          <a:xfrm>
            <a:off x="381396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58F71B7-7648-699D-A3B3-886013EE8CF9}"/>
              </a:ext>
            </a:extLst>
          </p:cNvPr>
          <p:cNvSpPr txBox="1"/>
          <p:nvPr/>
        </p:nvSpPr>
        <p:spPr>
          <a:xfrm>
            <a:off x="414315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32CAF86C-DA60-C102-5E8B-98ED3388F843}"/>
              </a:ext>
            </a:extLst>
          </p:cNvPr>
          <p:cNvSpPr txBox="1"/>
          <p:nvPr/>
        </p:nvSpPr>
        <p:spPr>
          <a:xfrm>
            <a:off x="447233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78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242889C-1B1E-C7A3-81E0-028C6B4FBF46}"/>
              </a:ext>
            </a:extLst>
          </p:cNvPr>
          <p:cNvSpPr txBox="1"/>
          <p:nvPr/>
        </p:nvSpPr>
        <p:spPr>
          <a:xfrm>
            <a:off x="480151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62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46408C7-AB2E-EEFA-D4F2-DFFB4D3CE4EF}"/>
              </a:ext>
            </a:extLst>
          </p:cNvPr>
          <p:cNvSpPr txBox="1"/>
          <p:nvPr/>
        </p:nvSpPr>
        <p:spPr>
          <a:xfrm>
            <a:off x="513070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5A32F371-E6BD-E6C8-9E22-FD1F2A4FC7A0}"/>
              </a:ext>
            </a:extLst>
          </p:cNvPr>
          <p:cNvSpPr txBox="1"/>
          <p:nvPr/>
        </p:nvSpPr>
        <p:spPr>
          <a:xfrm>
            <a:off x="545988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77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DD7C524-D9CE-9D70-DC1A-86F9A34E03DB}"/>
              </a:ext>
            </a:extLst>
          </p:cNvPr>
          <p:cNvSpPr txBox="1"/>
          <p:nvPr/>
        </p:nvSpPr>
        <p:spPr>
          <a:xfrm>
            <a:off x="5789067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66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6016F19-8A54-994C-31F2-6C47B93A2ED7}"/>
              </a:ext>
            </a:extLst>
          </p:cNvPr>
          <p:cNvSpPr txBox="1"/>
          <p:nvPr/>
        </p:nvSpPr>
        <p:spPr>
          <a:xfrm>
            <a:off x="6118250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59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16EBB5B-783D-624E-2177-C353C296455A}"/>
              </a:ext>
            </a:extLst>
          </p:cNvPr>
          <p:cNvSpPr txBox="1"/>
          <p:nvPr/>
        </p:nvSpPr>
        <p:spPr>
          <a:xfrm>
            <a:off x="6447433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61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C552B14-2A0E-E54A-0C3F-7B6FB798C1B6}"/>
              </a:ext>
            </a:extLst>
          </p:cNvPr>
          <p:cNvSpPr txBox="1"/>
          <p:nvPr/>
        </p:nvSpPr>
        <p:spPr>
          <a:xfrm>
            <a:off x="6776617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581000A4-B91C-81B8-475D-8EED098AD3E5}"/>
              </a:ext>
            </a:extLst>
          </p:cNvPr>
          <p:cNvSpPr txBox="1"/>
          <p:nvPr/>
        </p:nvSpPr>
        <p:spPr>
          <a:xfrm>
            <a:off x="7105800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70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D2D5BC7-B740-EE89-2FE4-C420AB30037A}"/>
              </a:ext>
            </a:extLst>
          </p:cNvPr>
          <p:cNvSpPr txBox="1"/>
          <p:nvPr/>
        </p:nvSpPr>
        <p:spPr>
          <a:xfrm>
            <a:off x="7434983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66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D0E18FBE-B720-9440-D8CE-1AABC21FC2BE}"/>
              </a:ext>
            </a:extLst>
          </p:cNvPr>
          <p:cNvSpPr txBox="1"/>
          <p:nvPr/>
        </p:nvSpPr>
        <p:spPr>
          <a:xfrm>
            <a:off x="776416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76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EE689F23-2144-FE29-4252-49420EB0A1DE}"/>
              </a:ext>
            </a:extLst>
          </p:cNvPr>
          <p:cNvSpPr txBox="1"/>
          <p:nvPr/>
        </p:nvSpPr>
        <p:spPr>
          <a:xfrm>
            <a:off x="809334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69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E362E89F-97FC-E5CD-4B4E-332F96E06BC3}"/>
              </a:ext>
            </a:extLst>
          </p:cNvPr>
          <p:cNvSpPr txBox="1"/>
          <p:nvPr/>
        </p:nvSpPr>
        <p:spPr>
          <a:xfrm>
            <a:off x="842253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801B47A9-D97D-1602-EBAD-EBF136FE1657}"/>
              </a:ext>
            </a:extLst>
          </p:cNvPr>
          <p:cNvSpPr txBox="1"/>
          <p:nvPr/>
        </p:nvSpPr>
        <p:spPr>
          <a:xfrm>
            <a:off x="8751716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49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5A203CE-49A3-04B2-708E-E56A69DED122}"/>
              </a:ext>
            </a:extLst>
          </p:cNvPr>
          <p:cNvSpPr txBox="1"/>
          <p:nvPr/>
        </p:nvSpPr>
        <p:spPr>
          <a:xfrm>
            <a:off x="9080899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ACAA4C7E-FA26-1D37-8708-C86ADF5F42C4}"/>
              </a:ext>
            </a:extLst>
          </p:cNvPr>
          <p:cNvSpPr txBox="1"/>
          <p:nvPr/>
        </p:nvSpPr>
        <p:spPr>
          <a:xfrm>
            <a:off x="9410082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10EE44DC-D738-038E-3E3F-403F51D39DF4}"/>
              </a:ext>
            </a:extLst>
          </p:cNvPr>
          <p:cNvSpPr txBox="1"/>
          <p:nvPr/>
        </p:nvSpPr>
        <p:spPr>
          <a:xfrm>
            <a:off x="973926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DE026CE3-560A-3A0B-24F1-C6E5F48CE029}"/>
              </a:ext>
            </a:extLst>
          </p:cNvPr>
          <p:cNvSpPr txBox="1"/>
          <p:nvPr/>
        </p:nvSpPr>
        <p:spPr>
          <a:xfrm>
            <a:off x="1006844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25459317-5D53-784C-FF61-F93E230A45D2}"/>
              </a:ext>
            </a:extLst>
          </p:cNvPr>
          <p:cNvSpPr txBox="1"/>
          <p:nvPr/>
        </p:nvSpPr>
        <p:spPr>
          <a:xfrm>
            <a:off x="10397631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77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BB58C169-E8AA-49BF-5185-60C3D671067A}"/>
              </a:ext>
            </a:extLst>
          </p:cNvPr>
          <p:cNvSpPr txBox="1"/>
          <p:nvPr/>
        </p:nvSpPr>
        <p:spPr>
          <a:xfrm>
            <a:off x="10726814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87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52B8AA9A-B6D6-8590-0146-ED7869A05026}"/>
              </a:ext>
            </a:extLst>
          </p:cNvPr>
          <p:cNvSpPr txBox="1"/>
          <p:nvPr/>
        </p:nvSpPr>
        <p:spPr>
          <a:xfrm>
            <a:off x="11055998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86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1E584470-83F9-E62C-64D1-5E10B0503F50}"/>
              </a:ext>
            </a:extLst>
          </p:cNvPr>
          <p:cNvSpPr txBox="1"/>
          <p:nvPr/>
        </p:nvSpPr>
        <p:spPr>
          <a:xfrm>
            <a:off x="11385185" y="2476145"/>
            <a:ext cx="4022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85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BA2A6A-C592-D073-EF34-6500AEFF8A4D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7F208-7996-9FCC-AF98-F5FD544EF49E}"/>
              </a:ext>
            </a:extLst>
          </p:cNvPr>
          <p:cNvSpPr/>
          <p:nvPr/>
        </p:nvSpPr>
        <p:spPr>
          <a:xfrm>
            <a:off x="9256211" y="45235"/>
            <a:ext cx="2815415" cy="1164734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Vrátane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Rozpočet na mobiiitu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Súkromný prenájom alebo obetovanie platu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Krátkodobý alebo strednodobý prenájom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sz="90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Príspevok na auto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okrem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 BE a PT)</a:t>
            </a:r>
          </a:p>
          <a:p>
            <a:pPr marL="285750" marR="0" lvl="0" indent="-28575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App poskytnutá firmou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Vylúčenie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riešení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politík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ktorých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definícia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zmenila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73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Slide">
            <a:extLst>
              <a:ext uri="{FF2B5EF4-FFF2-40B4-BE49-F238E27FC236}">
                <a16:creationId xmlns:a16="http://schemas.microsoft.com/office/drawing/2014/main" id="{230014E9-41DD-5718-BDDC-6CB6481F8CED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36 %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firiem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úhradu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nákladov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verejnú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dopravu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6C8B1EC2-E385-7A1B-9ECA-E4214BAC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113487"/>
              </p:ext>
            </p:extLst>
          </p:nvPr>
        </p:nvGraphicFramePr>
        <p:xfrm>
          <a:off x="768485" y="1543393"/>
          <a:ext cx="10813914" cy="4287718"/>
        </p:xfrm>
        <a:graphic>
          <a:graphicData uri="http://schemas.openxmlformats.org/drawingml/2006/table">
            <a:tbl>
              <a:tblPr firstRow="1" bandRow="1"/>
              <a:tblGrid>
                <a:gridCol w="2170797">
                  <a:extLst>
                    <a:ext uri="{9D8B030D-6E8A-4147-A177-3AD203B41FA5}">
                      <a16:colId xmlns:a16="http://schemas.microsoft.com/office/drawing/2014/main" val="1673278109"/>
                    </a:ext>
                  </a:extLst>
                </a:gridCol>
                <a:gridCol w="1079949">
                  <a:extLst>
                    <a:ext uri="{9D8B030D-6E8A-4147-A177-3AD203B41FA5}">
                      <a16:colId xmlns:a16="http://schemas.microsoft.com/office/drawing/2014/main" val="3661130290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4241505422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3510705520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2731864104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2840269457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2342571605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2870701458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2650655691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294289778"/>
                    </a:ext>
                  </a:extLst>
                </a:gridCol>
                <a:gridCol w="840352">
                  <a:extLst>
                    <a:ext uri="{9D8B030D-6E8A-4147-A177-3AD203B41FA5}">
                      <a16:colId xmlns:a16="http://schemas.microsoft.com/office/drawing/2014/main" val="2359417922"/>
                    </a:ext>
                  </a:extLst>
                </a:gridCol>
              </a:tblGrid>
              <a:tr h="328026"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50" b="0" kern="0" dirty="0">
                        <a:solidFill>
                          <a:srgbClr val="CB9205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 dirty="0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</a:rPr>
                        <a:t>Európa</a:t>
                      </a:r>
                      <a:endParaRPr lang="en-US" sz="1050" b="0" kern="0" dirty="0">
                        <a:solidFill>
                          <a:srgbClr val="CB9205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 dirty="0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n-US" sz="1050" b="0" kern="0" dirty="0" err="1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  <a:cs typeface="Times New Roman" panose="02020603050405020304" pitchFamily="18" charset="0"/>
                        </a:rPr>
                        <a:t>Všetky</a:t>
                      </a:r>
                      <a:r>
                        <a:rPr lang="en-US" sz="1050" b="0" kern="0" dirty="0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b="0" kern="0" dirty="0" err="1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  <a:cs typeface="Times New Roman" panose="02020603050405020304" pitchFamily="18" charset="0"/>
                        </a:rPr>
                        <a:t>krajiny</a:t>
                      </a:r>
                      <a:endParaRPr lang="en-US" sz="1050" b="0" kern="0" dirty="0">
                        <a:solidFill>
                          <a:srgbClr val="CB9205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984718"/>
                  </a:ext>
                </a:extLst>
              </a:tr>
              <a:tr h="357846"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highlight>
                            <a:srgbClr val="CB9205"/>
                          </a:highlight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V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2023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2024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2025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2023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2024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2025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2023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2024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2025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78357"/>
                  </a:ext>
                </a:extLst>
              </a:tr>
              <a:tr h="298205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Náklady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verejnú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dopravu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39876"/>
                  </a:ext>
                </a:extLst>
              </a:tr>
              <a:tr h="300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36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092206"/>
                  </a:ext>
                </a:extLst>
              </a:tr>
              <a:tr h="30033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Náhrada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výdavkov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osobné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vozidlo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666938"/>
                  </a:ext>
                </a:extLst>
              </a:tr>
              <a:tr h="300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51993"/>
                  </a:ext>
                </a:extLst>
              </a:tr>
              <a:tr h="30033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Rozpočet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mobilitu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986667"/>
                  </a:ext>
                </a:extLst>
              </a:tr>
              <a:tr h="300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508851"/>
                  </a:ext>
                </a:extLst>
              </a:tr>
              <a:tr h="30033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Súkromný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prenájom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alebo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obetovanie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platu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rgbClr val="FFFFFF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 b="0" kern="0" dirty="0">
                        <a:solidFill>
                          <a:srgbClr val="FFFFFF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158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rgbClr val="FFFFFF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 b="0" kern="0" dirty="0">
                        <a:solidFill>
                          <a:srgbClr val="FFFFFF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158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rgbClr val="FFFFFF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 b="0" kern="0" dirty="0">
                        <a:solidFill>
                          <a:srgbClr val="FFFFFF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1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56220"/>
                  </a:ext>
                </a:extLst>
              </a:tr>
              <a:tr h="300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rgbClr val="FFFFFF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 b="0" kern="0" dirty="0">
                        <a:solidFill>
                          <a:srgbClr val="FFFFFF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158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rgbClr val="FFFFFF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b="0" kern="0" dirty="0">
                        <a:solidFill>
                          <a:srgbClr val="FFFFFF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158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rgbClr val="FFFFFF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0" kern="0" dirty="0">
                        <a:solidFill>
                          <a:srgbClr val="FFFFFF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01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0288"/>
                  </a:ext>
                </a:extLst>
              </a:tr>
              <a:tr h="30033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Vozidlo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krátkodobý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alebo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strednodobý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prenájom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130599"/>
                  </a:ext>
                </a:extLst>
              </a:tr>
              <a:tr h="300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rgbClr val="FFFFFF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endParaRPr lang="en-US" sz="1100" b="0" kern="0" dirty="0">
                        <a:solidFill>
                          <a:srgbClr val="FFFFFF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E1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010989"/>
                  </a:ext>
                </a:extLst>
              </a:tr>
              <a:tr h="30033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Príspevok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auto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alebo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peňažnú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náhradu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163678"/>
                  </a:ext>
                </a:extLst>
              </a:tr>
              <a:tr h="300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rgbClr val="FFFFFF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b="0" kern="0" dirty="0">
                        <a:solidFill>
                          <a:srgbClr val="FFFFFF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E153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 dirty="0">
                          <a:solidFill>
                            <a:srgbClr val="FFFFFF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E1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63873"/>
                  </a:ext>
                </a:extLst>
              </a:tr>
            </a:tbl>
          </a:graphicData>
        </a:graphic>
      </p:graphicFrame>
      <p:pic>
        <p:nvPicPr>
          <p:cNvPr id="13" name="Graphique 12">
            <a:extLst>
              <a:ext uri="{FF2B5EF4-FFF2-40B4-BE49-F238E27FC236}">
                <a16:creationId xmlns:a16="http://schemas.microsoft.com/office/drawing/2014/main" id="{9E2578B5-73CC-1357-FC33-3950A882B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4029" y="1228805"/>
            <a:ext cx="327650" cy="3276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AF7CD-F9D0-3C76-9C2A-7C99154CCD07}"/>
              </a:ext>
            </a:extLst>
          </p:cNvPr>
          <p:cNvSpPr txBox="1"/>
          <p:nvPr/>
        </p:nvSpPr>
        <p:spPr>
          <a:xfrm>
            <a:off x="8543773" y="5853204"/>
            <a:ext cx="314382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4" name="Rectangle: Top Corners Rounded 20">
            <a:extLst>
              <a:ext uri="{FF2B5EF4-FFF2-40B4-BE49-F238E27FC236}">
                <a16:creationId xmlns:a16="http://schemas.microsoft.com/office/drawing/2014/main" id="{EB0D39CF-881A-1AA6-37D7-F57BE178DEAB}"/>
              </a:ext>
            </a:extLst>
          </p:cNvPr>
          <p:cNvSpPr/>
          <p:nvPr/>
        </p:nvSpPr>
        <p:spPr>
          <a:xfrm rot="5400000">
            <a:off x="3481882" y="-3457960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ous-titre 34">
            <a:extLst>
              <a:ext uri="{FF2B5EF4-FFF2-40B4-BE49-F238E27FC236}">
                <a16:creationId xmlns:a16="http://schemas.microsoft.com/office/drawing/2014/main" id="{F3A69733-F6F5-3BEB-EDC0-C66CEB148340}"/>
              </a:ext>
            </a:extLst>
          </p:cNvPr>
          <p:cNvSpPr txBox="1">
            <a:spLocks/>
          </p:cNvSpPr>
          <p:nvPr/>
        </p:nvSpPr>
        <p:spPr>
          <a:xfrm>
            <a:off x="376923" y="132337"/>
            <a:ext cx="6613424" cy="30721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IMPLEMENTÁCIA POLITÍK A RIEŠENÍ MOBILITY</a:t>
            </a:r>
            <a:b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b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endParaRPr kumimoji="0" lang="en-US" sz="28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73263-915B-F98E-467B-76AAC82EA740}"/>
              </a:ext>
            </a:extLst>
          </p:cNvPr>
          <p:cNvSpPr/>
          <p:nvPr/>
        </p:nvSpPr>
        <p:spPr>
          <a:xfrm>
            <a:off x="441213" y="5877965"/>
            <a:ext cx="65014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nasledujúcich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politík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mobility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zaviedli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implementácii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BDB2478-FA7D-7F16-6812-C94863A11953}"/>
              </a:ext>
            </a:extLst>
          </p:cNvPr>
          <p:cNvSpPr txBox="1"/>
          <p:nvPr/>
        </p:nvSpPr>
        <p:spPr>
          <a:xfrm>
            <a:off x="79417" y="2332664"/>
            <a:ext cx="692535" cy="4241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Nová hodnota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ED281E-2F10-7B30-4BC5-9553C1A1FFE8}"/>
              </a:ext>
            </a:extLst>
          </p:cNvPr>
          <p:cNvSpPr txBox="1"/>
          <p:nvPr/>
        </p:nvSpPr>
        <p:spPr>
          <a:xfrm>
            <a:off x="79418" y="2989016"/>
            <a:ext cx="692535" cy="2774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Nová hodnota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17952D50-17F6-5BE2-8A9B-943696E89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4832" y="1167117"/>
            <a:ext cx="320478" cy="3276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FCF11D-5B8E-145C-FB63-E636494869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86" y="121186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1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Rectangle 645">
            <a:extLst>
              <a:ext uri="{FF2B5EF4-FFF2-40B4-BE49-F238E27FC236}">
                <a16:creationId xmlns:a16="http://schemas.microsoft.com/office/drawing/2014/main" id="{6D049CFF-1F96-0670-EFE4-0F85044B374B}"/>
              </a:ext>
            </a:extLst>
          </p:cNvPr>
          <p:cNvSpPr/>
          <p:nvPr/>
        </p:nvSpPr>
        <p:spPr>
          <a:xfrm>
            <a:off x="6269881" y="1870622"/>
            <a:ext cx="5878279" cy="379591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Top Corners Rounded 20">
            <a:extLst>
              <a:ext uri="{FF2B5EF4-FFF2-40B4-BE49-F238E27FC236}">
                <a16:creationId xmlns:a16="http://schemas.microsoft.com/office/drawing/2014/main" id="{01145660-85A2-967B-56CC-B488C37D7DA9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BC9049BB-BDBB-F042-D62B-02DDFB44EBE7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Štruktúra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a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rozsah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vzorky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C44049-0AE3-B8D1-3113-058CCFE255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459" y="1898542"/>
            <a:ext cx="5827477" cy="37679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C0F7C2-C15E-5AF4-F8CB-FDC7C48A4A57}"/>
              </a:ext>
            </a:extLst>
          </p:cNvPr>
          <p:cNvSpPr/>
          <p:nvPr/>
        </p:nvSpPr>
        <p:spPr>
          <a:xfrm>
            <a:off x="6262925" y="1294016"/>
            <a:ext cx="5859224" cy="279295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30 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KRAJÍN</a:t>
            </a:r>
            <a:r>
              <a:rPr kumimoji="0" lang="en-GB" sz="2000" b="1" i="0" u="none" strike="noStrike" kern="120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 pitchFamily="2" charset="0"/>
                <a:ea typeface="+mn-ea"/>
                <a:cs typeface="+mn-cs"/>
              </a:rPr>
              <a:t> – 3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regionálne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referenčné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OBLASTI</a:t>
            </a:r>
            <a:endParaRPr lang="en-GB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5C5BF51-5F8A-4943-2B45-53A2FA8108FD}"/>
              </a:ext>
            </a:extLst>
          </p:cNvPr>
          <p:cNvCxnSpPr>
            <a:cxnSpLocks/>
          </p:cNvCxnSpPr>
          <p:nvPr/>
        </p:nvCxnSpPr>
        <p:spPr>
          <a:xfrm>
            <a:off x="1605619" y="5527580"/>
            <a:ext cx="2947284" cy="0"/>
          </a:xfrm>
          <a:prstGeom prst="line">
            <a:avLst/>
          </a:prstGeom>
          <a:noFill/>
          <a:ln w="15875" cap="rnd" cmpd="sng" algn="ctr">
            <a:solidFill>
              <a:srgbClr val="A5D3B7"/>
            </a:solidFill>
            <a:prstDash val="sysDot"/>
            <a:round/>
          </a:ln>
          <a:effectLst/>
        </p:spPr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7D762D-9DE9-168E-C020-D45D3C332DB4}"/>
              </a:ext>
            </a:extLst>
          </p:cNvPr>
          <p:cNvSpPr/>
          <p:nvPr/>
        </p:nvSpPr>
        <p:spPr>
          <a:xfrm>
            <a:off x="659616" y="2551387"/>
            <a:ext cx="4420117" cy="290554"/>
          </a:xfrm>
          <a:prstGeom prst="roundRect">
            <a:avLst>
              <a:gd name="adj" fmla="val 50000"/>
            </a:avLst>
          </a:prstGeom>
          <a:solidFill>
            <a:srgbClr val="A5D3B7">
              <a:lumMod val="20000"/>
              <a:lumOff val="80000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9C80211-DE22-9722-CA3B-37D232284D0C}"/>
              </a:ext>
            </a:extLst>
          </p:cNvPr>
          <p:cNvSpPr/>
          <p:nvPr/>
        </p:nvSpPr>
        <p:spPr>
          <a:xfrm>
            <a:off x="5314163" y="2550429"/>
            <a:ext cx="543747" cy="2174435"/>
          </a:xfrm>
          <a:prstGeom prst="roundRect">
            <a:avLst>
              <a:gd name="adj" fmla="val 50000"/>
            </a:avLst>
          </a:prstGeom>
          <a:solidFill>
            <a:srgbClr val="DBEEEB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93516BE-C3EA-8B22-BD5F-9D5748AA88C1}"/>
              </a:ext>
            </a:extLst>
          </p:cNvPr>
          <p:cNvSpPr txBox="1"/>
          <p:nvPr/>
        </p:nvSpPr>
        <p:spPr>
          <a:xfrm>
            <a:off x="-688965" y="2060262"/>
            <a:ext cx="2451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VEĽKOSŤ SPOLOČNOSTI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A ODVETVIE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12083C-B521-BA86-8214-98FA283B1184}"/>
              </a:ext>
            </a:extLst>
          </p:cNvPr>
          <p:cNvSpPr txBox="1"/>
          <p:nvPr/>
        </p:nvSpPr>
        <p:spPr>
          <a:xfrm>
            <a:off x="646330" y="2958706"/>
            <a:ext cx="11015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STAVEBNÍCTVO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EF0697D-5CD0-724C-5839-A6C0D1EAB02A}"/>
              </a:ext>
            </a:extLst>
          </p:cNvPr>
          <p:cNvSpPr txBox="1"/>
          <p:nvPr/>
        </p:nvSpPr>
        <p:spPr>
          <a:xfrm>
            <a:off x="883575" y="3386730"/>
            <a:ext cx="8643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PRIEMYSEL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C4936D3-4607-8333-C9CE-5912D2BFE969}"/>
              </a:ext>
            </a:extLst>
          </p:cNvPr>
          <p:cNvSpPr txBox="1"/>
          <p:nvPr/>
        </p:nvSpPr>
        <p:spPr>
          <a:xfrm>
            <a:off x="1101584" y="3840939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SLUŽBY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14F3403-AA4F-0E17-DECC-0B8AE30A8ECD}"/>
              </a:ext>
            </a:extLst>
          </p:cNvPr>
          <p:cNvSpPr txBox="1"/>
          <p:nvPr/>
        </p:nvSpPr>
        <p:spPr>
          <a:xfrm>
            <a:off x="1050288" y="4286036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OBCHOD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C812A2B-CC68-C418-A671-759F94A35446}"/>
              </a:ext>
            </a:extLst>
          </p:cNvPr>
          <p:cNvSpPr txBox="1"/>
          <p:nvPr/>
        </p:nvSpPr>
        <p:spPr>
          <a:xfrm>
            <a:off x="115508" y="4632694"/>
            <a:ext cx="163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Všetky krajiny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Váha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segmentu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veľkosti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A24ED39-6A60-CC52-D96D-B027B4CFF917}"/>
              </a:ext>
            </a:extLst>
          </p:cNvPr>
          <p:cNvSpPr txBox="1"/>
          <p:nvPr/>
        </p:nvSpPr>
        <p:spPr>
          <a:xfrm>
            <a:off x="5303222" y="2640028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TOTAL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40B341F-59B5-C08A-2EFA-13FFF91FAA6D}"/>
              </a:ext>
            </a:extLst>
          </p:cNvPr>
          <p:cNvSpPr txBox="1"/>
          <p:nvPr/>
        </p:nvSpPr>
        <p:spPr>
          <a:xfrm>
            <a:off x="2429873" y="2591408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1-99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73774D1-A117-1223-D19C-C1CF6FE47F2F}"/>
              </a:ext>
            </a:extLst>
          </p:cNvPr>
          <p:cNvSpPr txBox="1"/>
          <p:nvPr/>
        </p:nvSpPr>
        <p:spPr>
          <a:xfrm>
            <a:off x="3234302" y="2522158"/>
            <a:ext cx="68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100 </a:t>
            </a:r>
            <a:r>
              <a:rPr lang="sk-SK" sz="800" dirty="0">
                <a:solidFill>
                  <a:srgbClr val="00915A"/>
                </a:solidFill>
                <a:latin typeface="BNPP Sans" panose="02000000000000000000" charset="0"/>
              </a:rPr>
              <a:t>-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 249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/499/999 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B0C093F-823A-AFCD-76A7-855A0EAA4FA3}"/>
              </a:ext>
            </a:extLst>
          </p:cNvPr>
          <p:cNvSpPr txBox="1"/>
          <p:nvPr/>
        </p:nvSpPr>
        <p:spPr>
          <a:xfrm>
            <a:off x="4334061" y="2522158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250/500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/1,000 +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2196C90-6B7D-5603-28FB-856BA598E9D1}"/>
              </a:ext>
            </a:extLst>
          </p:cNvPr>
          <p:cNvSpPr txBox="1"/>
          <p:nvPr/>
        </p:nvSpPr>
        <p:spPr>
          <a:xfrm>
            <a:off x="678052" y="2591408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8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rPr>
              <a:t>Počet zamestnnacov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915A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pic>
        <p:nvPicPr>
          <p:cNvPr id="640" name="Graphique 639">
            <a:extLst>
              <a:ext uri="{FF2B5EF4-FFF2-40B4-BE49-F238E27FC236}">
                <a16:creationId xmlns:a16="http://schemas.microsoft.com/office/drawing/2014/main" id="{70EB7151-3985-6E45-1F0B-B3076BF21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5722" y="5285866"/>
            <a:ext cx="216851" cy="380673"/>
          </a:xfrm>
          <a:prstGeom prst="rect">
            <a:avLst/>
          </a:prstGeom>
        </p:spPr>
      </p:pic>
      <p:sp>
        <p:nvSpPr>
          <p:cNvPr id="645" name="Rectangle 644">
            <a:extLst>
              <a:ext uri="{FF2B5EF4-FFF2-40B4-BE49-F238E27FC236}">
                <a16:creationId xmlns:a16="http://schemas.microsoft.com/office/drawing/2014/main" id="{DADED8AF-B361-7930-2DDE-153D0F13A1F4}"/>
              </a:ext>
            </a:extLst>
          </p:cNvPr>
          <p:cNvSpPr/>
          <p:nvPr/>
        </p:nvSpPr>
        <p:spPr>
          <a:xfrm>
            <a:off x="-1" y="1295987"/>
            <a:ext cx="5857911" cy="279295"/>
          </a:xfrm>
          <a:prstGeom prst="rect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VEĽKOS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Ť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SPOLOČNOSTI A ODVETVIA</a:t>
            </a:r>
            <a:endParaRPr lang="en-GB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grpSp>
        <p:nvGrpSpPr>
          <p:cNvPr id="647" name="Groupe 646">
            <a:extLst>
              <a:ext uri="{FF2B5EF4-FFF2-40B4-BE49-F238E27FC236}">
                <a16:creationId xmlns:a16="http://schemas.microsoft.com/office/drawing/2014/main" id="{7D008A29-1ACB-470F-F75E-0A79C79CE3B8}"/>
              </a:ext>
            </a:extLst>
          </p:cNvPr>
          <p:cNvGrpSpPr/>
          <p:nvPr/>
        </p:nvGrpSpPr>
        <p:grpSpPr>
          <a:xfrm>
            <a:off x="2881311" y="2002466"/>
            <a:ext cx="1464951" cy="515344"/>
            <a:chOff x="7674534" y="1469079"/>
            <a:chExt cx="1464951" cy="515344"/>
          </a:xfrm>
        </p:grpSpPr>
        <p:sp>
          <p:nvSpPr>
            <p:cNvPr id="648" name="TextBox 29">
              <a:extLst>
                <a:ext uri="{FF2B5EF4-FFF2-40B4-BE49-F238E27FC236}">
                  <a16:creationId xmlns:a16="http://schemas.microsoft.com/office/drawing/2014/main" id="{6B639F76-00A9-8E9B-F5B6-B192BAB0CBFF}"/>
                </a:ext>
              </a:extLst>
            </p:cNvPr>
            <p:cNvSpPr txBox="1"/>
            <p:nvPr/>
          </p:nvSpPr>
          <p:spPr>
            <a:xfrm>
              <a:off x="7674534" y="1856311"/>
              <a:ext cx="1464951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k-SK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Stredné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 </a:t>
              </a:r>
              <a:r>
                <a:rPr kumimoji="0" lang="sk-SK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firmy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  <p:pic>
          <p:nvPicPr>
            <p:cNvPr id="649" name="Graphique 648">
              <a:extLst>
                <a:ext uri="{FF2B5EF4-FFF2-40B4-BE49-F238E27FC236}">
                  <a16:creationId xmlns:a16="http://schemas.microsoft.com/office/drawing/2014/main" id="{6EBC7FA8-096A-982D-ABE4-E1B5E91ED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36058" y="1469079"/>
              <a:ext cx="374021" cy="374021"/>
            </a:xfrm>
            <a:prstGeom prst="rect">
              <a:avLst/>
            </a:prstGeom>
          </p:spPr>
        </p:pic>
      </p:grpSp>
      <p:grpSp>
        <p:nvGrpSpPr>
          <p:cNvPr id="650" name="Groupe 649">
            <a:extLst>
              <a:ext uri="{FF2B5EF4-FFF2-40B4-BE49-F238E27FC236}">
                <a16:creationId xmlns:a16="http://schemas.microsoft.com/office/drawing/2014/main" id="{EBDE00C2-EFC5-3A99-21BB-21DC2FA75FF9}"/>
              </a:ext>
            </a:extLst>
          </p:cNvPr>
          <p:cNvGrpSpPr/>
          <p:nvPr/>
        </p:nvGrpSpPr>
        <p:grpSpPr>
          <a:xfrm>
            <a:off x="3836289" y="1899414"/>
            <a:ext cx="1464951" cy="609832"/>
            <a:chOff x="10303400" y="1374591"/>
            <a:chExt cx="1464951" cy="609832"/>
          </a:xfrm>
        </p:grpSpPr>
        <p:sp>
          <p:nvSpPr>
            <p:cNvPr id="651" name="TextBox 31">
              <a:extLst>
                <a:ext uri="{FF2B5EF4-FFF2-40B4-BE49-F238E27FC236}">
                  <a16:creationId xmlns:a16="http://schemas.microsoft.com/office/drawing/2014/main" id="{A710EFF1-701F-2F74-041F-2686E4A98F52}"/>
                </a:ext>
              </a:extLst>
            </p:cNvPr>
            <p:cNvSpPr txBox="1"/>
            <p:nvPr/>
          </p:nvSpPr>
          <p:spPr>
            <a:xfrm>
              <a:off x="10303400" y="1856311"/>
              <a:ext cx="1464951" cy="1281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900" dirty="0">
                  <a:solidFill>
                    <a:srgbClr val="00915A"/>
                  </a:solidFill>
                  <a:latin typeface="BNPP Sans" panose="02000000000000000000" charset="0"/>
                </a:rPr>
                <a:t>Veľké firmy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  <p:pic>
          <p:nvPicPr>
            <p:cNvPr id="652" name="Graphique 651">
              <a:extLst>
                <a:ext uri="{FF2B5EF4-FFF2-40B4-BE49-F238E27FC236}">
                  <a16:creationId xmlns:a16="http://schemas.microsoft.com/office/drawing/2014/main" id="{DE1AE1FA-2324-23CD-E83C-871451B5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06130" y="1374591"/>
              <a:ext cx="468509" cy="468509"/>
            </a:xfrm>
            <a:prstGeom prst="rect">
              <a:avLst/>
            </a:prstGeom>
          </p:spPr>
        </p:pic>
      </p:grpSp>
      <p:grpSp>
        <p:nvGrpSpPr>
          <p:cNvPr id="653" name="Groupe 652">
            <a:extLst>
              <a:ext uri="{FF2B5EF4-FFF2-40B4-BE49-F238E27FC236}">
                <a16:creationId xmlns:a16="http://schemas.microsoft.com/office/drawing/2014/main" id="{810EC181-7AA8-0CE7-F5D0-9EFE5CF7700F}"/>
              </a:ext>
            </a:extLst>
          </p:cNvPr>
          <p:cNvGrpSpPr/>
          <p:nvPr/>
        </p:nvGrpSpPr>
        <p:grpSpPr>
          <a:xfrm>
            <a:off x="1984119" y="2050473"/>
            <a:ext cx="1334463" cy="470387"/>
            <a:chOff x="5146119" y="1535386"/>
            <a:chExt cx="1334463" cy="470387"/>
          </a:xfrm>
        </p:grpSpPr>
        <p:pic>
          <p:nvPicPr>
            <p:cNvPr id="654" name="Graphique 653">
              <a:extLst>
                <a:ext uri="{FF2B5EF4-FFF2-40B4-BE49-F238E27FC236}">
                  <a16:creationId xmlns:a16="http://schemas.microsoft.com/office/drawing/2014/main" id="{73BAE33C-694C-2DD7-5486-9F871C238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67577" y="1535386"/>
              <a:ext cx="307714" cy="307714"/>
            </a:xfrm>
            <a:prstGeom prst="rect">
              <a:avLst/>
            </a:prstGeom>
          </p:spPr>
        </p:pic>
        <p:sp>
          <p:nvSpPr>
            <p:cNvPr id="655" name="ZoneTexte 66">
              <a:extLst>
                <a:ext uri="{FF2B5EF4-FFF2-40B4-BE49-F238E27FC236}">
                  <a16:creationId xmlns:a16="http://schemas.microsoft.com/office/drawing/2014/main" id="{EC6FB356-A9F3-8335-287E-FC1A3E292382}"/>
                </a:ext>
              </a:extLst>
            </p:cNvPr>
            <p:cNvSpPr txBox="1"/>
            <p:nvPr/>
          </p:nvSpPr>
          <p:spPr>
            <a:xfrm>
              <a:off x="5146119" y="1877661"/>
              <a:ext cx="1334463" cy="12811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k-SK" sz="900" dirty="0">
                  <a:solidFill>
                    <a:srgbClr val="00915A"/>
                  </a:solidFill>
                  <a:latin typeface="BNPP Sans" panose="02000000000000000000" charset="0"/>
                </a:rPr>
                <a:t>Malá firmy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</p:grpSp>
      <p:sp>
        <p:nvSpPr>
          <p:cNvPr id="10" name="Ellipse 9">
            <a:extLst>
              <a:ext uri="{FF2B5EF4-FFF2-40B4-BE49-F238E27FC236}">
                <a16:creationId xmlns:a16="http://schemas.microsoft.com/office/drawing/2014/main" id="{C04140C4-87F0-0A82-EA05-05E907D0FE43}"/>
              </a:ext>
            </a:extLst>
          </p:cNvPr>
          <p:cNvSpPr/>
          <p:nvPr/>
        </p:nvSpPr>
        <p:spPr>
          <a:xfrm>
            <a:off x="8541201" y="2791918"/>
            <a:ext cx="1255704" cy="1176877"/>
          </a:xfrm>
          <a:custGeom>
            <a:avLst/>
            <a:gdLst>
              <a:gd name="connsiteX0" fmla="*/ 0 w 1839557"/>
              <a:gd name="connsiteY0" fmla="*/ 958408 h 1916815"/>
              <a:gd name="connsiteX1" fmla="*/ 919779 w 1839557"/>
              <a:gd name="connsiteY1" fmla="*/ 0 h 1916815"/>
              <a:gd name="connsiteX2" fmla="*/ 1839558 w 1839557"/>
              <a:gd name="connsiteY2" fmla="*/ 958408 h 1916815"/>
              <a:gd name="connsiteX3" fmla="*/ 919779 w 1839557"/>
              <a:gd name="connsiteY3" fmla="*/ 1916816 h 1916815"/>
              <a:gd name="connsiteX4" fmla="*/ 0 w 1839557"/>
              <a:gd name="connsiteY4" fmla="*/ 958408 h 1916815"/>
              <a:gd name="connsiteX0" fmla="*/ 0 w 1546595"/>
              <a:gd name="connsiteY0" fmla="*/ 958423 h 1916846"/>
              <a:gd name="connsiteX1" fmla="*/ 919779 w 1546595"/>
              <a:gd name="connsiteY1" fmla="*/ 15 h 1916846"/>
              <a:gd name="connsiteX2" fmla="*/ 1546595 w 1546595"/>
              <a:gd name="connsiteY2" fmla="*/ 940668 h 1916846"/>
              <a:gd name="connsiteX3" fmla="*/ 919779 w 1546595"/>
              <a:gd name="connsiteY3" fmla="*/ 1916831 h 1916846"/>
              <a:gd name="connsiteX4" fmla="*/ 0 w 1546595"/>
              <a:gd name="connsiteY4" fmla="*/ 958423 h 1916846"/>
              <a:gd name="connsiteX0" fmla="*/ 0 w 1404553"/>
              <a:gd name="connsiteY0" fmla="*/ 976225 h 1916940"/>
              <a:gd name="connsiteX1" fmla="*/ 777737 w 1404553"/>
              <a:gd name="connsiteY1" fmla="*/ 62 h 1916940"/>
              <a:gd name="connsiteX2" fmla="*/ 1404553 w 1404553"/>
              <a:gd name="connsiteY2" fmla="*/ 940715 h 1916940"/>
              <a:gd name="connsiteX3" fmla="*/ 777737 w 1404553"/>
              <a:gd name="connsiteY3" fmla="*/ 1916878 h 1916940"/>
              <a:gd name="connsiteX4" fmla="*/ 0 w 1404553"/>
              <a:gd name="connsiteY4" fmla="*/ 976225 h 1916940"/>
              <a:gd name="connsiteX0" fmla="*/ 105 w 1404658"/>
              <a:gd name="connsiteY0" fmla="*/ 772096 h 1712788"/>
              <a:gd name="connsiteX1" fmla="*/ 831108 w 1404658"/>
              <a:gd name="connsiteY1" fmla="*/ 120 h 1712788"/>
              <a:gd name="connsiteX2" fmla="*/ 1404658 w 1404658"/>
              <a:gd name="connsiteY2" fmla="*/ 736586 h 1712788"/>
              <a:gd name="connsiteX3" fmla="*/ 777842 w 1404658"/>
              <a:gd name="connsiteY3" fmla="*/ 1712749 h 1712788"/>
              <a:gd name="connsiteX4" fmla="*/ 105 w 1404658"/>
              <a:gd name="connsiteY4" fmla="*/ 772096 h 1712788"/>
              <a:gd name="connsiteX0" fmla="*/ 32029 w 1436582"/>
              <a:gd name="connsiteY0" fmla="*/ 772096 h 1175255"/>
              <a:gd name="connsiteX1" fmla="*/ 863032 w 1436582"/>
              <a:gd name="connsiteY1" fmla="*/ 120 h 1175255"/>
              <a:gd name="connsiteX2" fmla="*/ 1436582 w 1436582"/>
              <a:gd name="connsiteY2" fmla="*/ 736586 h 1175255"/>
              <a:gd name="connsiteX3" fmla="*/ 294861 w 1436582"/>
              <a:gd name="connsiteY3" fmla="*/ 1171211 h 1175255"/>
              <a:gd name="connsiteX4" fmla="*/ 32029 w 1436582"/>
              <a:gd name="connsiteY4" fmla="*/ 772096 h 1175255"/>
              <a:gd name="connsiteX0" fmla="*/ 28704 w 1255704"/>
              <a:gd name="connsiteY0" fmla="*/ 775652 h 1176877"/>
              <a:gd name="connsiteX1" fmla="*/ 859707 w 1255704"/>
              <a:gd name="connsiteY1" fmla="*/ 3676 h 1176877"/>
              <a:gd name="connsiteX2" fmla="*/ 1255704 w 1255704"/>
              <a:gd name="connsiteY2" fmla="*/ 615854 h 1176877"/>
              <a:gd name="connsiteX3" fmla="*/ 291536 w 1255704"/>
              <a:gd name="connsiteY3" fmla="*/ 1174767 h 1176877"/>
              <a:gd name="connsiteX4" fmla="*/ 28704 w 1255704"/>
              <a:gd name="connsiteY4" fmla="*/ 775652 h 117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5704" h="1176877">
                <a:moveTo>
                  <a:pt x="28704" y="775652"/>
                </a:moveTo>
                <a:cubicBezTo>
                  <a:pt x="123399" y="580470"/>
                  <a:pt x="655207" y="30309"/>
                  <a:pt x="859707" y="3676"/>
                </a:cubicBezTo>
                <a:cubicBezTo>
                  <a:pt x="1064207" y="-22957"/>
                  <a:pt x="1255704" y="86540"/>
                  <a:pt x="1255704" y="615854"/>
                </a:cubicBezTo>
                <a:cubicBezTo>
                  <a:pt x="1255704" y="1145168"/>
                  <a:pt x="496036" y="1148134"/>
                  <a:pt x="291536" y="1174767"/>
                </a:cubicBezTo>
                <a:cubicBezTo>
                  <a:pt x="87036" y="1201400"/>
                  <a:pt x="-65991" y="970834"/>
                  <a:pt x="28704" y="775652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Ellipse 9">
            <a:extLst>
              <a:ext uri="{FF2B5EF4-FFF2-40B4-BE49-F238E27FC236}">
                <a16:creationId xmlns:a16="http://schemas.microsoft.com/office/drawing/2014/main" id="{A9F7AA96-EC98-1A11-FF7F-5680D10FF898}"/>
              </a:ext>
            </a:extLst>
          </p:cNvPr>
          <p:cNvSpPr/>
          <p:nvPr/>
        </p:nvSpPr>
        <p:spPr>
          <a:xfrm>
            <a:off x="7603678" y="4383315"/>
            <a:ext cx="971609" cy="1269835"/>
          </a:xfrm>
          <a:custGeom>
            <a:avLst/>
            <a:gdLst>
              <a:gd name="connsiteX0" fmla="*/ 0 w 1839557"/>
              <a:gd name="connsiteY0" fmla="*/ 958408 h 1916815"/>
              <a:gd name="connsiteX1" fmla="*/ 919779 w 1839557"/>
              <a:gd name="connsiteY1" fmla="*/ 0 h 1916815"/>
              <a:gd name="connsiteX2" fmla="*/ 1839558 w 1839557"/>
              <a:gd name="connsiteY2" fmla="*/ 958408 h 1916815"/>
              <a:gd name="connsiteX3" fmla="*/ 919779 w 1839557"/>
              <a:gd name="connsiteY3" fmla="*/ 1916816 h 1916815"/>
              <a:gd name="connsiteX4" fmla="*/ 0 w 1839557"/>
              <a:gd name="connsiteY4" fmla="*/ 958408 h 1916815"/>
              <a:gd name="connsiteX0" fmla="*/ 0 w 1546595"/>
              <a:gd name="connsiteY0" fmla="*/ 958423 h 1916846"/>
              <a:gd name="connsiteX1" fmla="*/ 919779 w 1546595"/>
              <a:gd name="connsiteY1" fmla="*/ 15 h 1916846"/>
              <a:gd name="connsiteX2" fmla="*/ 1546595 w 1546595"/>
              <a:gd name="connsiteY2" fmla="*/ 940668 h 1916846"/>
              <a:gd name="connsiteX3" fmla="*/ 919779 w 1546595"/>
              <a:gd name="connsiteY3" fmla="*/ 1916831 h 1916846"/>
              <a:gd name="connsiteX4" fmla="*/ 0 w 1546595"/>
              <a:gd name="connsiteY4" fmla="*/ 958423 h 1916846"/>
              <a:gd name="connsiteX0" fmla="*/ 0 w 1404553"/>
              <a:gd name="connsiteY0" fmla="*/ 976225 h 1916940"/>
              <a:gd name="connsiteX1" fmla="*/ 777737 w 1404553"/>
              <a:gd name="connsiteY1" fmla="*/ 62 h 1916940"/>
              <a:gd name="connsiteX2" fmla="*/ 1404553 w 1404553"/>
              <a:gd name="connsiteY2" fmla="*/ 940715 h 1916940"/>
              <a:gd name="connsiteX3" fmla="*/ 777737 w 1404553"/>
              <a:gd name="connsiteY3" fmla="*/ 1916878 h 1916940"/>
              <a:gd name="connsiteX4" fmla="*/ 0 w 1404553"/>
              <a:gd name="connsiteY4" fmla="*/ 976225 h 1916940"/>
              <a:gd name="connsiteX0" fmla="*/ 105 w 1404658"/>
              <a:gd name="connsiteY0" fmla="*/ 772096 h 1712788"/>
              <a:gd name="connsiteX1" fmla="*/ 831108 w 1404658"/>
              <a:gd name="connsiteY1" fmla="*/ 120 h 1712788"/>
              <a:gd name="connsiteX2" fmla="*/ 1404658 w 1404658"/>
              <a:gd name="connsiteY2" fmla="*/ 736586 h 1712788"/>
              <a:gd name="connsiteX3" fmla="*/ 777842 w 1404658"/>
              <a:gd name="connsiteY3" fmla="*/ 1712749 h 1712788"/>
              <a:gd name="connsiteX4" fmla="*/ 105 w 1404658"/>
              <a:gd name="connsiteY4" fmla="*/ 772096 h 1712788"/>
              <a:gd name="connsiteX0" fmla="*/ 32029 w 1436582"/>
              <a:gd name="connsiteY0" fmla="*/ 772096 h 1175255"/>
              <a:gd name="connsiteX1" fmla="*/ 863032 w 1436582"/>
              <a:gd name="connsiteY1" fmla="*/ 120 h 1175255"/>
              <a:gd name="connsiteX2" fmla="*/ 1436582 w 1436582"/>
              <a:gd name="connsiteY2" fmla="*/ 736586 h 1175255"/>
              <a:gd name="connsiteX3" fmla="*/ 294861 w 1436582"/>
              <a:gd name="connsiteY3" fmla="*/ 1171211 h 1175255"/>
              <a:gd name="connsiteX4" fmla="*/ 32029 w 1436582"/>
              <a:gd name="connsiteY4" fmla="*/ 772096 h 1175255"/>
              <a:gd name="connsiteX0" fmla="*/ 28704 w 1255704"/>
              <a:gd name="connsiteY0" fmla="*/ 775652 h 1176877"/>
              <a:gd name="connsiteX1" fmla="*/ 859707 w 1255704"/>
              <a:gd name="connsiteY1" fmla="*/ 3676 h 1176877"/>
              <a:gd name="connsiteX2" fmla="*/ 1255704 w 1255704"/>
              <a:gd name="connsiteY2" fmla="*/ 615854 h 1176877"/>
              <a:gd name="connsiteX3" fmla="*/ 291536 w 1255704"/>
              <a:gd name="connsiteY3" fmla="*/ 1174767 h 1176877"/>
              <a:gd name="connsiteX4" fmla="*/ 28704 w 1255704"/>
              <a:gd name="connsiteY4" fmla="*/ 775652 h 1176877"/>
              <a:gd name="connsiteX0" fmla="*/ 77911 w 1082970"/>
              <a:gd name="connsiteY0" fmla="*/ 523865 h 1173804"/>
              <a:gd name="connsiteX1" fmla="*/ 686973 w 1082970"/>
              <a:gd name="connsiteY1" fmla="*/ 464 h 1173804"/>
              <a:gd name="connsiteX2" fmla="*/ 1082970 w 1082970"/>
              <a:gd name="connsiteY2" fmla="*/ 612642 h 1173804"/>
              <a:gd name="connsiteX3" fmla="*/ 118802 w 1082970"/>
              <a:gd name="connsiteY3" fmla="*/ 1171555 h 1173804"/>
              <a:gd name="connsiteX4" fmla="*/ 77911 w 1082970"/>
              <a:gd name="connsiteY4" fmla="*/ 523865 h 1173804"/>
              <a:gd name="connsiteX0" fmla="*/ 18385 w 1023444"/>
              <a:gd name="connsiteY0" fmla="*/ 523913 h 1376413"/>
              <a:gd name="connsiteX1" fmla="*/ 627447 w 1023444"/>
              <a:gd name="connsiteY1" fmla="*/ 512 h 1376413"/>
              <a:gd name="connsiteX2" fmla="*/ 1023444 w 1023444"/>
              <a:gd name="connsiteY2" fmla="*/ 612690 h 1376413"/>
              <a:gd name="connsiteX3" fmla="*/ 236829 w 1023444"/>
              <a:gd name="connsiteY3" fmla="*/ 1375790 h 1376413"/>
              <a:gd name="connsiteX4" fmla="*/ 18385 w 1023444"/>
              <a:gd name="connsiteY4" fmla="*/ 523913 h 1376413"/>
              <a:gd name="connsiteX0" fmla="*/ 17612 w 969405"/>
              <a:gd name="connsiteY0" fmla="*/ 523659 h 1375822"/>
              <a:gd name="connsiteX1" fmla="*/ 626674 w 969405"/>
              <a:gd name="connsiteY1" fmla="*/ 258 h 1375822"/>
              <a:gd name="connsiteX2" fmla="*/ 969405 w 969405"/>
              <a:gd name="connsiteY2" fmla="*/ 585803 h 1375822"/>
              <a:gd name="connsiteX3" fmla="*/ 236056 w 969405"/>
              <a:gd name="connsiteY3" fmla="*/ 1375536 h 1375822"/>
              <a:gd name="connsiteX4" fmla="*/ 17612 w 969405"/>
              <a:gd name="connsiteY4" fmla="*/ 523659 h 1375822"/>
              <a:gd name="connsiteX0" fmla="*/ 16525 w 968318"/>
              <a:gd name="connsiteY0" fmla="*/ 374638 h 1226801"/>
              <a:gd name="connsiteX1" fmla="*/ 607831 w 968318"/>
              <a:gd name="connsiteY1" fmla="*/ 2158 h 1226801"/>
              <a:gd name="connsiteX2" fmla="*/ 968318 w 968318"/>
              <a:gd name="connsiteY2" fmla="*/ 436782 h 1226801"/>
              <a:gd name="connsiteX3" fmla="*/ 234969 w 968318"/>
              <a:gd name="connsiteY3" fmla="*/ 1226515 h 1226801"/>
              <a:gd name="connsiteX4" fmla="*/ 16525 w 968318"/>
              <a:gd name="connsiteY4" fmla="*/ 374638 h 1226801"/>
              <a:gd name="connsiteX0" fmla="*/ 19816 w 971609"/>
              <a:gd name="connsiteY0" fmla="*/ 417227 h 1269390"/>
              <a:gd name="connsiteX1" fmla="*/ 664388 w 971609"/>
              <a:gd name="connsiteY1" fmla="*/ 358 h 1269390"/>
              <a:gd name="connsiteX2" fmla="*/ 971609 w 971609"/>
              <a:gd name="connsiteY2" fmla="*/ 479371 h 1269390"/>
              <a:gd name="connsiteX3" fmla="*/ 238260 w 971609"/>
              <a:gd name="connsiteY3" fmla="*/ 1269104 h 1269390"/>
              <a:gd name="connsiteX4" fmla="*/ 19816 w 971609"/>
              <a:gd name="connsiteY4" fmla="*/ 417227 h 1269390"/>
              <a:gd name="connsiteX0" fmla="*/ 19816 w 971609"/>
              <a:gd name="connsiteY0" fmla="*/ 399740 h 1269835"/>
              <a:gd name="connsiteX1" fmla="*/ 664388 w 971609"/>
              <a:gd name="connsiteY1" fmla="*/ 626 h 1269835"/>
              <a:gd name="connsiteX2" fmla="*/ 971609 w 971609"/>
              <a:gd name="connsiteY2" fmla="*/ 479639 h 1269835"/>
              <a:gd name="connsiteX3" fmla="*/ 238260 w 971609"/>
              <a:gd name="connsiteY3" fmla="*/ 1269372 h 1269835"/>
              <a:gd name="connsiteX4" fmla="*/ 19816 w 971609"/>
              <a:gd name="connsiteY4" fmla="*/ 399740 h 126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1609" h="1269835">
                <a:moveTo>
                  <a:pt x="19816" y="399740"/>
                </a:moveTo>
                <a:cubicBezTo>
                  <a:pt x="90837" y="188282"/>
                  <a:pt x="505756" y="-12691"/>
                  <a:pt x="664388" y="626"/>
                </a:cubicBezTo>
                <a:cubicBezTo>
                  <a:pt x="823020" y="13943"/>
                  <a:pt x="971609" y="-49675"/>
                  <a:pt x="971609" y="479639"/>
                </a:cubicBezTo>
                <a:cubicBezTo>
                  <a:pt x="971609" y="1008953"/>
                  <a:pt x="396892" y="1282689"/>
                  <a:pt x="238260" y="1269372"/>
                </a:cubicBezTo>
                <a:cubicBezTo>
                  <a:pt x="79628" y="1256056"/>
                  <a:pt x="-51205" y="611198"/>
                  <a:pt x="19816" y="399740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Ellipse 9">
            <a:extLst>
              <a:ext uri="{FF2B5EF4-FFF2-40B4-BE49-F238E27FC236}">
                <a16:creationId xmlns:a16="http://schemas.microsoft.com/office/drawing/2014/main" id="{A826EE8A-8611-1284-6B87-355688222BEC}"/>
              </a:ext>
            </a:extLst>
          </p:cNvPr>
          <p:cNvSpPr/>
          <p:nvPr/>
        </p:nvSpPr>
        <p:spPr>
          <a:xfrm>
            <a:off x="6432279" y="2865903"/>
            <a:ext cx="1831923" cy="1484247"/>
          </a:xfrm>
          <a:custGeom>
            <a:avLst/>
            <a:gdLst>
              <a:gd name="connsiteX0" fmla="*/ 0 w 1839557"/>
              <a:gd name="connsiteY0" fmla="*/ 958408 h 1916815"/>
              <a:gd name="connsiteX1" fmla="*/ 919779 w 1839557"/>
              <a:gd name="connsiteY1" fmla="*/ 0 h 1916815"/>
              <a:gd name="connsiteX2" fmla="*/ 1839558 w 1839557"/>
              <a:gd name="connsiteY2" fmla="*/ 958408 h 1916815"/>
              <a:gd name="connsiteX3" fmla="*/ 919779 w 1839557"/>
              <a:gd name="connsiteY3" fmla="*/ 1916816 h 1916815"/>
              <a:gd name="connsiteX4" fmla="*/ 0 w 1839557"/>
              <a:gd name="connsiteY4" fmla="*/ 958408 h 1916815"/>
              <a:gd name="connsiteX0" fmla="*/ 0 w 1546595"/>
              <a:gd name="connsiteY0" fmla="*/ 958423 h 1916846"/>
              <a:gd name="connsiteX1" fmla="*/ 919779 w 1546595"/>
              <a:gd name="connsiteY1" fmla="*/ 15 h 1916846"/>
              <a:gd name="connsiteX2" fmla="*/ 1546595 w 1546595"/>
              <a:gd name="connsiteY2" fmla="*/ 940668 h 1916846"/>
              <a:gd name="connsiteX3" fmla="*/ 919779 w 1546595"/>
              <a:gd name="connsiteY3" fmla="*/ 1916831 h 1916846"/>
              <a:gd name="connsiteX4" fmla="*/ 0 w 1546595"/>
              <a:gd name="connsiteY4" fmla="*/ 958423 h 1916846"/>
              <a:gd name="connsiteX0" fmla="*/ 0 w 1404553"/>
              <a:gd name="connsiteY0" fmla="*/ 976225 h 1916940"/>
              <a:gd name="connsiteX1" fmla="*/ 777737 w 1404553"/>
              <a:gd name="connsiteY1" fmla="*/ 62 h 1916940"/>
              <a:gd name="connsiteX2" fmla="*/ 1404553 w 1404553"/>
              <a:gd name="connsiteY2" fmla="*/ 940715 h 1916940"/>
              <a:gd name="connsiteX3" fmla="*/ 777737 w 1404553"/>
              <a:gd name="connsiteY3" fmla="*/ 1916878 h 1916940"/>
              <a:gd name="connsiteX4" fmla="*/ 0 w 1404553"/>
              <a:gd name="connsiteY4" fmla="*/ 976225 h 1916940"/>
              <a:gd name="connsiteX0" fmla="*/ 105 w 1404658"/>
              <a:gd name="connsiteY0" fmla="*/ 772096 h 1712788"/>
              <a:gd name="connsiteX1" fmla="*/ 831108 w 1404658"/>
              <a:gd name="connsiteY1" fmla="*/ 120 h 1712788"/>
              <a:gd name="connsiteX2" fmla="*/ 1404658 w 1404658"/>
              <a:gd name="connsiteY2" fmla="*/ 736586 h 1712788"/>
              <a:gd name="connsiteX3" fmla="*/ 777842 w 1404658"/>
              <a:gd name="connsiteY3" fmla="*/ 1712749 h 1712788"/>
              <a:gd name="connsiteX4" fmla="*/ 105 w 1404658"/>
              <a:gd name="connsiteY4" fmla="*/ 772096 h 1712788"/>
              <a:gd name="connsiteX0" fmla="*/ 32029 w 1436582"/>
              <a:gd name="connsiteY0" fmla="*/ 772096 h 1175255"/>
              <a:gd name="connsiteX1" fmla="*/ 863032 w 1436582"/>
              <a:gd name="connsiteY1" fmla="*/ 120 h 1175255"/>
              <a:gd name="connsiteX2" fmla="*/ 1436582 w 1436582"/>
              <a:gd name="connsiteY2" fmla="*/ 736586 h 1175255"/>
              <a:gd name="connsiteX3" fmla="*/ 294861 w 1436582"/>
              <a:gd name="connsiteY3" fmla="*/ 1171211 h 1175255"/>
              <a:gd name="connsiteX4" fmla="*/ 32029 w 1436582"/>
              <a:gd name="connsiteY4" fmla="*/ 772096 h 1175255"/>
              <a:gd name="connsiteX0" fmla="*/ 28704 w 1255704"/>
              <a:gd name="connsiteY0" fmla="*/ 775652 h 1176877"/>
              <a:gd name="connsiteX1" fmla="*/ 859707 w 1255704"/>
              <a:gd name="connsiteY1" fmla="*/ 3676 h 1176877"/>
              <a:gd name="connsiteX2" fmla="*/ 1255704 w 1255704"/>
              <a:gd name="connsiteY2" fmla="*/ 615854 h 1176877"/>
              <a:gd name="connsiteX3" fmla="*/ 291536 w 1255704"/>
              <a:gd name="connsiteY3" fmla="*/ 1174767 h 1176877"/>
              <a:gd name="connsiteX4" fmla="*/ 28704 w 1255704"/>
              <a:gd name="connsiteY4" fmla="*/ 775652 h 1176877"/>
              <a:gd name="connsiteX0" fmla="*/ 77911 w 1082970"/>
              <a:gd name="connsiteY0" fmla="*/ 523865 h 1173804"/>
              <a:gd name="connsiteX1" fmla="*/ 686973 w 1082970"/>
              <a:gd name="connsiteY1" fmla="*/ 464 h 1173804"/>
              <a:gd name="connsiteX2" fmla="*/ 1082970 w 1082970"/>
              <a:gd name="connsiteY2" fmla="*/ 612642 h 1173804"/>
              <a:gd name="connsiteX3" fmla="*/ 118802 w 1082970"/>
              <a:gd name="connsiteY3" fmla="*/ 1171555 h 1173804"/>
              <a:gd name="connsiteX4" fmla="*/ 77911 w 1082970"/>
              <a:gd name="connsiteY4" fmla="*/ 523865 h 1173804"/>
              <a:gd name="connsiteX0" fmla="*/ 18385 w 1023444"/>
              <a:gd name="connsiteY0" fmla="*/ 523913 h 1376413"/>
              <a:gd name="connsiteX1" fmla="*/ 627447 w 1023444"/>
              <a:gd name="connsiteY1" fmla="*/ 512 h 1376413"/>
              <a:gd name="connsiteX2" fmla="*/ 1023444 w 1023444"/>
              <a:gd name="connsiteY2" fmla="*/ 612690 h 1376413"/>
              <a:gd name="connsiteX3" fmla="*/ 236829 w 1023444"/>
              <a:gd name="connsiteY3" fmla="*/ 1375790 h 1376413"/>
              <a:gd name="connsiteX4" fmla="*/ 18385 w 1023444"/>
              <a:gd name="connsiteY4" fmla="*/ 523913 h 1376413"/>
              <a:gd name="connsiteX0" fmla="*/ 17612 w 969405"/>
              <a:gd name="connsiteY0" fmla="*/ 523659 h 1375822"/>
              <a:gd name="connsiteX1" fmla="*/ 626674 w 969405"/>
              <a:gd name="connsiteY1" fmla="*/ 258 h 1375822"/>
              <a:gd name="connsiteX2" fmla="*/ 969405 w 969405"/>
              <a:gd name="connsiteY2" fmla="*/ 585803 h 1375822"/>
              <a:gd name="connsiteX3" fmla="*/ 236056 w 969405"/>
              <a:gd name="connsiteY3" fmla="*/ 1375536 h 1375822"/>
              <a:gd name="connsiteX4" fmla="*/ 17612 w 969405"/>
              <a:gd name="connsiteY4" fmla="*/ 523659 h 1375822"/>
              <a:gd name="connsiteX0" fmla="*/ 16525 w 968318"/>
              <a:gd name="connsiteY0" fmla="*/ 374638 h 1226801"/>
              <a:gd name="connsiteX1" fmla="*/ 607831 w 968318"/>
              <a:gd name="connsiteY1" fmla="*/ 2158 h 1226801"/>
              <a:gd name="connsiteX2" fmla="*/ 968318 w 968318"/>
              <a:gd name="connsiteY2" fmla="*/ 436782 h 1226801"/>
              <a:gd name="connsiteX3" fmla="*/ 234969 w 968318"/>
              <a:gd name="connsiteY3" fmla="*/ 1226515 h 1226801"/>
              <a:gd name="connsiteX4" fmla="*/ 16525 w 968318"/>
              <a:gd name="connsiteY4" fmla="*/ 374638 h 1226801"/>
              <a:gd name="connsiteX0" fmla="*/ 19816 w 971609"/>
              <a:gd name="connsiteY0" fmla="*/ 417227 h 1269390"/>
              <a:gd name="connsiteX1" fmla="*/ 664388 w 971609"/>
              <a:gd name="connsiteY1" fmla="*/ 358 h 1269390"/>
              <a:gd name="connsiteX2" fmla="*/ 971609 w 971609"/>
              <a:gd name="connsiteY2" fmla="*/ 479371 h 1269390"/>
              <a:gd name="connsiteX3" fmla="*/ 238260 w 971609"/>
              <a:gd name="connsiteY3" fmla="*/ 1269104 h 1269390"/>
              <a:gd name="connsiteX4" fmla="*/ 19816 w 971609"/>
              <a:gd name="connsiteY4" fmla="*/ 417227 h 1269390"/>
              <a:gd name="connsiteX0" fmla="*/ 19816 w 971609"/>
              <a:gd name="connsiteY0" fmla="*/ 399740 h 1269835"/>
              <a:gd name="connsiteX1" fmla="*/ 664388 w 971609"/>
              <a:gd name="connsiteY1" fmla="*/ 626 h 1269835"/>
              <a:gd name="connsiteX2" fmla="*/ 971609 w 971609"/>
              <a:gd name="connsiteY2" fmla="*/ 479639 h 1269835"/>
              <a:gd name="connsiteX3" fmla="*/ 238260 w 971609"/>
              <a:gd name="connsiteY3" fmla="*/ 1269372 h 1269835"/>
              <a:gd name="connsiteX4" fmla="*/ 19816 w 971609"/>
              <a:gd name="connsiteY4" fmla="*/ 399740 h 1269835"/>
              <a:gd name="connsiteX0" fmla="*/ 45369 w 1938195"/>
              <a:gd name="connsiteY0" fmla="*/ 418408 h 1379950"/>
              <a:gd name="connsiteX1" fmla="*/ 689941 w 1938195"/>
              <a:gd name="connsiteY1" fmla="*/ 19294 h 1379950"/>
              <a:gd name="connsiteX2" fmla="*/ 1938195 w 1938195"/>
              <a:gd name="connsiteY2" fmla="*/ 995457 h 1379950"/>
              <a:gd name="connsiteX3" fmla="*/ 263813 w 1938195"/>
              <a:gd name="connsiteY3" fmla="*/ 1288040 h 1379950"/>
              <a:gd name="connsiteX4" fmla="*/ 45369 w 1938195"/>
              <a:gd name="connsiteY4" fmla="*/ 418408 h 1379950"/>
              <a:gd name="connsiteX0" fmla="*/ 5007 w 1897833"/>
              <a:gd name="connsiteY0" fmla="*/ 422663 h 1745362"/>
              <a:gd name="connsiteX1" fmla="*/ 649579 w 1897833"/>
              <a:gd name="connsiteY1" fmla="*/ 23549 h 1745362"/>
              <a:gd name="connsiteX2" fmla="*/ 1897833 w 1897833"/>
              <a:gd name="connsiteY2" fmla="*/ 999712 h 1745362"/>
              <a:gd name="connsiteX3" fmla="*/ 969175 w 1897833"/>
              <a:gd name="connsiteY3" fmla="*/ 1727301 h 1745362"/>
              <a:gd name="connsiteX4" fmla="*/ 5007 w 1897833"/>
              <a:gd name="connsiteY4" fmla="*/ 422663 h 1745362"/>
              <a:gd name="connsiteX0" fmla="*/ 1119 w 1893945"/>
              <a:gd name="connsiteY0" fmla="*/ 222203 h 1544902"/>
              <a:gd name="connsiteX1" fmla="*/ 796611 w 1893945"/>
              <a:gd name="connsiteY1" fmla="*/ 53908 h 1544902"/>
              <a:gd name="connsiteX2" fmla="*/ 1893945 w 1893945"/>
              <a:gd name="connsiteY2" fmla="*/ 799252 h 1544902"/>
              <a:gd name="connsiteX3" fmla="*/ 965287 w 1893945"/>
              <a:gd name="connsiteY3" fmla="*/ 1526841 h 1544902"/>
              <a:gd name="connsiteX4" fmla="*/ 1119 w 1893945"/>
              <a:gd name="connsiteY4" fmla="*/ 222203 h 1544902"/>
              <a:gd name="connsiteX0" fmla="*/ 1240 w 1831923"/>
              <a:gd name="connsiteY0" fmla="*/ 466829 h 1484247"/>
              <a:gd name="connsiteX1" fmla="*/ 734589 w 1831923"/>
              <a:gd name="connsiteY1" fmla="*/ 5571 h 1484247"/>
              <a:gd name="connsiteX2" fmla="*/ 1831923 w 1831923"/>
              <a:gd name="connsiteY2" fmla="*/ 750915 h 1484247"/>
              <a:gd name="connsiteX3" fmla="*/ 903265 w 1831923"/>
              <a:gd name="connsiteY3" fmla="*/ 1478504 h 1484247"/>
              <a:gd name="connsiteX4" fmla="*/ 1240 w 1831923"/>
              <a:gd name="connsiteY4" fmla="*/ 466829 h 148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923" h="1484247">
                <a:moveTo>
                  <a:pt x="1240" y="466829"/>
                </a:moveTo>
                <a:cubicBezTo>
                  <a:pt x="-26873" y="221340"/>
                  <a:pt x="429475" y="-41777"/>
                  <a:pt x="734589" y="5571"/>
                </a:cubicBezTo>
                <a:cubicBezTo>
                  <a:pt x="1039703" y="52919"/>
                  <a:pt x="1831923" y="221601"/>
                  <a:pt x="1831923" y="750915"/>
                </a:cubicBezTo>
                <a:cubicBezTo>
                  <a:pt x="1831923" y="1280229"/>
                  <a:pt x="1208379" y="1525852"/>
                  <a:pt x="903265" y="1478504"/>
                </a:cubicBezTo>
                <a:cubicBezTo>
                  <a:pt x="598151" y="1431156"/>
                  <a:pt x="29353" y="712318"/>
                  <a:pt x="1240" y="466829"/>
                </a:cubicBezTo>
                <a:close/>
              </a:path>
            </a:pathLst>
          </a:cu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E9B25B2-9B21-56B8-5C44-3F6A99C07AC5}"/>
              </a:ext>
            </a:extLst>
          </p:cNvPr>
          <p:cNvSpPr/>
          <p:nvPr/>
        </p:nvSpPr>
        <p:spPr>
          <a:xfrm>
            <a:off x="6360323" y="2456293"/>
            <a:ext cx="2158101" cy="266719"/>
          </a:xfrm>
          <a:prstGeom prst="roundRect">
            <a:avLst/>
          </a:prstGeom>
          <a:solidFill>
            <a:srgbClr val="00915A">
              <a:alpha val="74902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SEVERNÁ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 AMERI</a:t>
            </a:r>
            <a:r>
              <a:rPr kumimoji="0" lang="sk-SK" sz="1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K</a:t>
            </a: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A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9FC6547A-59D6-F299-6ED1-FD9083B10C7E}"/>
              </a:ext>
            </a:extLst>
          </p:cNvPr>
          <p:cNvSpPr/>
          <p:nvPr/>
        </p:nvSpPr>
        <p:spPr>
          <a:xfrm>
            <a:off x="9987645" y="3173997"/>
            <a:ext cx="1361178" cy="255797"/>
          </a:xfrm>
          <a:prstGeom prst="roundRect">
            <a:avLst/>
          </a:prstGeom>
          <a:solidFill>
            <a:srgbClr val="00915A">
              <a:alpha val="74902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EURÓPA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85596267-DA2A-D118-3C35-DD2801550F70}"/>
              </a:ext>
            </a:extLst>
          </p:cNvPr>
          <p:cNvSpPr/>
          <p:nvPr/>
        </p:nvSpPr>
        <p:spPr>
          <a:xfrm>
            <a:off x="6536344" y="5115360"/>
            <a:ext cx="944520" cy="279295"/>
          </a:xfrm>
          <a:prstGeom prst="roundRect">
            <a:avLst/>
          </a:prstGeom>
          <a:solidFill>
            <a:srgbClr val="00915A">
              <a:alpha val="74902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LATAM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E8CB665-45AB-6AF3-F5F5-F3B3EB343A62}"/>
              </a:ext>
            </a:extLst>
          </p:cNvPr>
          <p:cNvSpPr txBox="1"/>
          <p:nvPr/>
        </p:nvSpPr>
        <p:spPr>
          <a:xfrm>
            <a:off x="6269881" y="5666539"/>
            <a:ext cx="5739867" cy="2584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Maroko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Turecko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Austrália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Nový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Zéland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porovnaní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európskou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referenčnou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hodnotou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425225D-269F-19A0-9F52-CFAF80B114EA}"/>
              </a:ext>
            </a:extLst>
          </p:cNvPr>
          <p:cNvCxnSpPr>
            <a:cxnSpLocks/>
          </p:cNvCxnSpPr>
          <p:nvPr/>
        </p:nvCxnSpPr>
        <p:spPr>
          <a:xfrm>
            <a:off x="2102118" y="3097205"/>
            <a:ext cx="2947284" cy="0"/>
          </a:xfrm>
          <a:prstGeom prst="line">
            <a:avLst/>
          </a:prstGeom>
          <a:noFill/>
          <a:ln w="15875" cap="rnd" cmpd="sng" algn="ctr">
            <a:solidFill>
              <a:schemeClr val="tx2"/>
            </a:solidFill>
            <a:prstDash val="sysDot"/>
            <a:round/>
          </a:ln>
          <a:effectLst/>
        </p:spPr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92A97DF-94F8-D8C7-7A2B-681812A44433}"/>
              </a:ext>
            </a:extLst>
          </p:cNvPr>
          <p:cNvSpPr>
            <a:spLocks noChangeAspect="1"/>
          </p:cNvSpPr>
          <p:nvPr/>
        </p:nvSpPr>
        <p:spPr>
          <a:xfrm>
            <a:off x="2480749" y="2960889"/>
            <a:ext cx="272633" cy="272633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9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39CDC19-E0AB-561C-9DC9-C79715299E5E}"/>
              </a:ext>
            </a:extLst>
          </p:cNvPr>
          <p:cNvSpPr>
            <a:spLocks noChangeAspect="1"/>
          </p:cNvSpPr>
          <p:nvPr/>
        </p:nvSpPr>
        <p:spPr>
          <a:xfrm>
            <a:off x="3487196" y="2966208"/>
            <a:ext cx="261995" cy="261995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14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9C8B1458-D685-B754-FE32-1310C4623B55}"/>
              </a:ext>
            </a:extLst>
          </p:cNvPr>
          <p:cNvSpPr>
            <a:spLocks noChangeAspect="1"/>
          </p:cNvSpPr>
          <p:nvPr/>
        </p:nvSpPr>
        <p:spPr>
          <a:xfrm>
            <a:off x="4483005" y="2991962"/>
            <a:ext cx="210486" cy="210486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13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BE1C512-84EE-11B2-D6DA-4E8A745BD288}"/>
              </a:ext>
            </a:extLst>
          </p:cNvPr>
          <p:cNvSpPr>
            <a:spLocks noChangeAspect="1"/>
          </p:cNvSpPr>
          <p:nvPr/>
        </p:nvSpPr>
        <p:spPr>
          <a:xfrm>
            <a:off x="5458891" y="2970060"/>
            <a:ext cx="254290" cy="25429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11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FF9E9B34-DA75-DCF9-C20D-227CCE5F94EA}"/>
              </a:ext>
            </a:extLst>
          </p:cNvPr>
          <p:cNvCxnSpPr>
            <a:cxnSpLocks/>
          </p:cNvCxnSpPr>
          <p:nvPr/>
        </p:nvCxnSpPr>
        <p:spPr>
          <a:xfrm>
            <a:off x="2102118" y="3525229"/>
            <a:ext cx="2947284" cy="0"/>
          </a:xfrm>
          <a:prstGeom prst="line">
            <a:avLst/>
          </a:prstGeom>
          <a:noFill/>
          <a:ln w="15875" cap="rnd" cmpd="sng" algn="ctr">
            <a:solidFill>
              <a:schemeClr val="tx2"/>
            </a:solidFill>
            <a:prstDash val="sysDot"/>
            <a:round/>
          </a:ln>
          <a:effectLst/>
        </p:spPr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7DBDC2F2-B53F-D681-7995-DB0BB51B2D2E}"/>
              </a:ext>
            </a:extLst>
          </p:cNvPr>
          <p:cNvSpPr>
            <a:spLocks noChangeAspect="1"/>
          </p:cNvSpPr>
          <p:nvPr/>
        </p:nvSpPr>
        <p:spPr>
          <a:xfrm>
            <a:off x="2483435" y="3391599"/>
            <a:ext cx="267261" cy="267261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>
                <a:solidFill>
                  <a:srgbClr val="FFFFFF"/>
                </a:solidFill>
                <a:latin typeface="BNPP Sans Light" panose="02000503020000020004" charset="0"/>
              </a:rPr>
              <a:t>28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B419790-87AB-EA88-225D-51C9259F7929}"/>
              </a:ext>
            </a:extLst>
          </p:cNvPr>
          <p:cNvSpPr>
            <a:spLocks noChangeAspect="1"/>
          </p:cNvSpPr>
          <p:nvPr/>
        </p:nvSpPr>
        <p:spPr>
          <a:xfrm>
            <a:off x="3448056" y="3377618"/>
            <a:ext cx="295222" cy="295222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35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A2655C3-50BC-B877-B949-E70019F43711}"/>
              </a:ext>
            </a:extLst>
          </p:cNvPr>
          <p:cNvSpPr>
            <a:spLocks noChangeAspect="1"/>
          </p:cNvSpPr>
          <p:nvPr/>
        </p:nvSpPr>
        <p:spPr>
          <a:xfrm>
            <a:off x="4440637" y="3377618"/>
            <a:ext cx="295222" cy="295222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33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98DC05A-EF8E-57E4-CC95-84741779A787}"/>
              </a:ext>
            </a:extLst>
          </p:cNvPr>
          <p:cNvSpPr>
            <a:spLocks noChangeAspect="1"/>
          </p:cNvSpPr>
          <p:nvPr/>
        </p:nvSpPr>
        <p:spPr>
          <a:xfrm>
            <a:off x="5445589" y="3384782"/>
            <a:ext cx="280894" cy="280894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31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cxnSp>
        <p:nvCxnSpPr>
          <p:cNvPr id="641" name="Connecteur droit 640">
            <a:extLst>
              <a:ext uri="{FF2B5EF4-FFF2-40B4-BE49-F238E27FC236}">
                <a16:creationId xmlns:a16="http://schemas.microsoft.com/office/drawing/2014/main" id="{5E1C1448-7383-47BD-79C7-2576B8B582C4}"/>
              </a:ext>
            </a:extLst>
          </p:cNvPr>
          <p:cNvCxnSpPr>
            <a:cxnSpLocks/>
          </p:cNvCxnSpPr>
          <p:nvPr/>
        </p:nvCxnSpPr>
        <p:spPr>
          <a:xfrm>
            <a:off x="2102118" y="3979438"/>
            <a:ext cx="2947284" cy="0"/>
          </a:xfrm>
          <a:prstGeom prst="line">
            <a:avLst/>
          </a:prstGeom>
          <a:noFill/>
          <a:ln w="15875" cap="rnd" cmpd="sng" algn="ctr">
            <a:solidFill>
              <a:schemeClr val="tx2"/>
            </a:solidFill>
            <a:prstDash val="sysDot"/>
            <a:round/>
          </a:ln>
          <a:effectLst/>
        </p:spPr>
      </p:cxnSp>
      <p:sp>
        <p:nvSpPr>
          <p:cNvPr id="642" name="Ellipse 641">
            <a:extLst>
              <a:ext uri="{FF2B5EF4-FFF2-40B4-BE49-F238E27FC236}">
                <a16:creationId xmlns:a16="http://schemas.microsoft.com/office/drawing/2014/main" id="{48BC2070-1418-846E-A6A1-35F3E63FD8B2}"/>
              </a:ext>
            </a:extLst>
          </p:cNvPr>
          <p:cNvSpPr>
            <a:spLocks noChangeAspect="1"/>
          </p:cNvSpPr>
          <p:nvPr/>
        </p:nvSpPr>
        <p:spPr>
          <a:xfrm>
            <a:off x="5421351" y="3814753"/>
            <a:ext cx="329371" cy="329371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36</a:t>
            </a:r>
            <a:endParaRPr kumimoji="0" lang="en-GB" sz="1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643" name="Ellipse 642">
            <a:extLst>
              <a:ext uri="{FF2B5EF4-FFF2-40B4-BE49-F238E27FC236}">
                <a16:creationId xmlns:a16="http://schemas.microsoft.com/office/drawing/2014/main" id="{680E9FE1-3699-B76C-C1C1-AF2558C20688}"/>
              </a:ext>
            </a:extLst>
          </p:cNvPr>
          <p:cNvSpPr>
            <a:spLocks noChangeAspect="1"/>
          </p:cNvSpPr>
          <p:nvPr/>
        </p:nvSpPr>
        <p:spPr>
          <a:xfrm>
            <a:off x="4429989" y="3821179"/>
            <a:ext cx="316519" cy="316519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37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644" name="Ellipse 643">
            <a:extLst>
              <a:ext uri="{FF2B5EF4-FFF2-40B4-BE49-F238E27FC236}">
                <a16:creationId xmlns:a16="http://schemas.microsoft.com/office/drawing/2014/main" id="{B1F37F4A-9B25-F3BC-5575-5DC7FC9AAFE6}"/>
              </a:ext>
            </a:extLst>
          </p:cNvPr>
          <p:cNvSpPr>
            <a:spLocks noChangeAspect="1"/>
          </p:cNvSpPr>
          <p:nvPr/>
        </p:nvSpPr>
        <p:spPr>
          <a:xfrm>
            <a:off x="2467978" y="3830351"/>
            <a:ext cx="298174" cy="298174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36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656" name="Ellipse 655">
            <a:extLst>
              <a:ext uri="{FF2B5EF4-FFF2-40B4-BE49-F238E27FC236}">
                <a16:creationId xmlns:a16="http://schemas.microsoft.com/office/drawing/2014/main" id="{50BE40FF-40CB-840D-64FE-61AE70DA2E5A}"/>
              </a:ext>
            </a:extLst>
          </p:cNvPr>
          <p:cNvSpPr>
            <a:spLocks noChangeAspect="1"/>
          </p:cNvSpPr>
          <p:nvPr/>
        </p:nvSpPr>
        <p:spPr>
          <a:xfrm>
            <a:off x="3448984" y="3830351"/>
            <a:ext cx="298174" cy="298174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34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cxnSp>
        <p:nvCxnSpPr>
          <p:cNvPr id="657" name="Connecteur droit 656">
            <a:extLst>
              <a:ext uri="{FF2B5EF4-FFF2-40B4-BE49-F238E27FC236}">
                <a16:creationId xmlns:a16="http://schemas.microsoft.com/office/drawing/2014/main" id="{5B9DD51F-5CB4-EB02-E771-C52997168CD7}"/>
              </a:ext>
            </a:extLst>
          </p:cNvPr>
          <p:cNvCxnSpPr>
            <a:cxnSpLocks/>
          </p:cNvCxnSpPr>
          <p:nvPr/>
        </p:nvCxnSpPr>
        <p:spPr>
          <a:xfrm>
            <a:off x="2102118" y="4424535"/>
            <a:ext cx="2947284" cy="0"/>
          </a:xfrm>
          <a:prstGeom prst="line">
            <a:avLst/>
          </a:prstGeom>
          <a:noFill/>
          <a:ln w="15875" cap="rnd" cmpd="sng" algn="ctr">
            <a:solidFill>
              <a:schemeClr val="tx2"/>
            </a:solidFill>
            <a:prstDash val="sysDot"/>
            <a:round/>
          </a:ln>
          <a:effectLst/>
        </p:spPr>
      </p:cxnSp>
      <p:sp>
        <p:nvSpPr>
          <p:cNvPr id="658" name="Ellipse 657">
            <a:extLst>
              <a:ext uri="{FF2B5EF4-FFF2-40B4-BE49-F238E27FC236}">
                <a16:creationId xmlns:a16="http://schemas.microsoft.com/office/drawing/2014/main" id="{D968B2E2-9A21-367D-4950-82711ADB8D11}"/>
              </a:ext>
            </a:extLst>
          </p:cNvPr>
          <p:cNvSpPr>
            <a:spLocks noChangeAspect="1"/>
          </p:cNvSpPr>
          <p:nvPr/>
        </p:nvSpPr>
        <p:spPr>
          <a:xfrm>
            <a:off x="5453729" y="4292228"/>
            <a:ext cx="264615" cy="264615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22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659" name="Ellipse 658">
            <a:extLst>
              <a:ext uri="{FF2B5EF4-FFF2-40B4-BE49-F238E27FC236}">
                <a16:creationId xmlns:a16="http://schemas.microsoft.com/office/drawing/2014/main" id="{657DD832-8920-47DB-955C-B6A5DA81DABB}"/>
              </a:ext>
            </a:extLst>
          </p:cNvPr>
          <p:cNvSpPr>
            <a:spLocks noChangeAspect="1"/>
          </p:cNvSpPr>
          <p:nvPr/>
        </p:nvSpPr>
        <p:spPr>
          <a:xfrm>
            <a:off x="2489920" y="4297390"/>
            <a:ext cx="254290" cy="25429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NPP Sans Light" panose="02000503020000020004" charset="0"/>
              </a:rPr>
              <a:t>27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660" name="Ellipse 659">
            <a:extLst>
              <a:ext uri="{FF2B5EF4-FFF2-40B4-BE49-F238E27FC236}">
                <a16:creationId xmlns:a16="http://schemas.microsoft.com/office/drawing/2014/main" id="{C7A5BA43-F47C-A048-8D4E-EE9CE17514B2}"/>
              </a:ext>
            </a:extLst>
          </p:cNvPr>
          <p:cNvSpPr>
            <a:spLocks noChangeAspect="1"/>
          </p:cNvSpPr>
          <p:nvPr/>
        </p:nvSpPr>
        <p:spPr>
          <a:xfrm>
            <a:off x="3475512" y="4297390"/>
            <a:ext cx="254290" cy="25429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NPP Sans Light" panose="02000503020000020004" charset="0"/>
              </a:rPr>
              <a:t>17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661" name="Ellipse 660">
            <a:extLst>
              <a:ext uri="{FF2B5EF4-FFF2-40B4-BE49-F238E27FC236}">
                <a16:creationId xmlns:a16="http://schemas.microsoft.com/office/drawing/2014/main" id="{FD8E7233-4E3D-0598-E276-2E77820C9176}"/>
              </a:ext>
            </a:extLst>
          </p:cNvPr>
          <p:cNvSpPr>
            <a:spLocks noChangeAspect="1"/>
          </p:cNvSpPr>
          <p:nvPr/>
        </p:nvSpPr>
        <p:spPr>
          <a:xfrm>
            <a:off x="4461103" y="4297390"/>
            <a:ext cx="254290" cy="254290"/>
          </a:xfrm>
          <a:prstGeom prst="ellipse">
            <a:avLst/>
          </a:prstGeom>
          <a:solidFill>
            <a:schemeClr val="tx2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Light" panose="02000503020000020004" charset="0"/>
              </a:rPr>
              <a:t>16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662" name="Ellipse 661">
            <a:extLst>
              <a:ext uri="{FF2B5EF4-FFF2-40B4-BE49-F238E27FC236}">
                <a16:creationId xmlns:a16="http://schemas.microsoft.com/office/drawing/2014/main" id="{F40240B2-1269-CFC3-FC1F-E3B84785A071}"/>
              </a:ext>
            </a:extLst>
          </p:cNvPr>
          <p:cNvSpPr>
            <a:spLocks noChangeAspect="1"/>
          </p:cNvSpPr>
          <p:nvPr/>
        </p:nvSpPr>
        <p:spPr>
          <a:xfrm>
            <a:off x="2487351" y="4790491"/>
            <a:ext cx="259429" cy="259427"/>
          </a:xfrm>
          <a:prstGeom prst="ellipse">
            <a:avLst/>
          </a:prstGeom>
          <a:solidFill>
            <a:srgbClr val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0">
                <a:solidFill>
                  <a:srgbClr val="FFFFFF"/>
                </a:solidFill>
                <a:latin typeface="BNPP Sans" panose="02000000000000000000" charset="0"/>
              </a:rPr>
              <a:t>53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sp>
        <p:nvSpPr>
          <p:cNvPr id="663" name="Ellipse 662">
            <a:extLst>
              <a:ext uri="{FF2B5EF4-FFF2-40B4-BE49-F238E27FC236}">
                <a16:creationId xmlns:a16="http://schemas.microsoft.com/office/drawing/2014/main" id="{07AD2A84-D9BF-4F72-8C1D-EE484C1E7C79}"/>
              </a:ext>
            </a:extLst>
          </p:cNvPr>
          <p:cNvSpPr>
            <a:spLocks noChangeAspect="1"/>
          </p:cNvSpPr>
          <p:nvPr/>
        </p:nvSpPr>
        <p:spPr>
          <a:xfrm>
            <a:off x="3457939" y="4775487"/>
            <a:ext cx="289436" cy="289434"/>
          </a:xfrm>
          <a:prstGeom prst="ellipse">
            <a:avLst/>
          </a:prstGeom>
          <a:solidFill>
            <a:srgbClr val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</a:rPr>
              <a:t>27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sp>
        <p:nvSpPr>
          <p:cNvPr id="664" name="Ellipse 663">
            <a:extLst>
              <a:ext uri="{FF2B5EF4-FFF2-40B4-BE49-F238E27FC236}">
                <a16:creationId xmlns:a16="http://schemas.microsoft.com/office/drawing/2014/main" id="{DBC4CD35-A068-799C-352D-DE0D51857A15}"/>
              </a:ext>
            </a:extLst>
          </p:cNvPr>
          <p:cNvSpPr>
            <a:spLocks noChangeAspect="1"/>
          </p:cNvSpPr>
          <p:nvPr/>
        </p:nvSpPr>
        <p:spPr>
          <a:xfrm>
            <a:off x="4458534" y="4790491"/>
            <a:ext cx="259429" cy="259427"/>
          </a:xfrm>
          <a:prstGeom prst="ellipse">
            <a:avLst/>
          </a:prstGeom>
          <a:solidFill>
            <a:srgbClr val="00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wrap="none" lIns="0" tIns="3600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</a:rPr>
              <a:t>20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sp>
        <p:nvSpPr>
          <p:cNvPr id="665" name="ZoneTexte 664">
            <a:extLst>
              <a:ext uri="{FF2B5EF4-FFF2-40B4-BE49-F238E27FC236}">
                <a16:creationId xmlns:a16="http://schemas.microsoft.com/office/drawing/2014/main" id="{A7998554-F3BB-7F4D-9EEC-4858C2F5C216}"/>
              </a:ext>
            </a:extLst>
          </p:cNvPr>
          <p:cNvSpPr txBox="1"/>
          <p:nvPr/>
        </p:nvSpPr>
        <p:spPr>
          <a:xfrm>
            <a:off x="2335110" y="5395527"/>
            <a:ext cx="574891" cy="26410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cap="all">
                <a:solidFill>
                  <a:schemeClr val="tx2"/>
                </a:solidFill>
                <a:latin typeface="BNPP Sans" panose="02000000000000000000" charset="0"/>
                <a:cs typeface="Arial" panose="020B0604020202020204" pitchFamily="34" charset="0"/>
              </a:rPr>
              <a:t>135</a:t>
            </a:r>
            <a:endParaRPr kumimoji="0" lang="en-GB" sz="800" b="1" i="0" u="none" strike="noStrike" kern="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666" name="ZoneTexte 665">
            <a:extLst>
              <a:ext uri="{FF2B5EF4-FFF2-40B4-BE49-F238E27FC236}">
                <a16:creationId xmlns:a16="http://schemas.microsoft.com/office/drawing/2014/main" id="{D29A843F-7F9E-0B53-AFE6-75D7A8AF2086}"/>
              </a:ext>
            </a:extLst>
          </p:cNvPr>
          <p:cNvSpPr txBox="1"/>
          <p:nvPr/>
        </p:nvSpPr>
        <p:spPr>
          <a:xfrm>
            <a:off x="3326342" y="5395527"/>
            <a:ext cx="574891" cy="26410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cap="all">
                <a:solidFill>
                  <a:schemeClr val="tx2"/>
                </a:solidFill>
                <a:latin typeface="BNPP Sans" panose="02000000000000000000" charset="0"/>
                <a:cs typeface="Arial" panose="020B0604020202020204" pitchFamily="34" charset="0"/>
              </a:rPr>
              <a:t>64</a:t>
            </a:r>
            <a:endParaRPr kumimoji="0" lang="en-GB" sz="800" b="1" i="0" u="none" strike="noStrike" kern="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667" name="ZoneTexte 666">
            <a:extLst>
              <a:ext uri="{FF2B5EF4-FFF2-40B4-BE49-F238E27FC236}">
                <a16:creationId xmlns:a16="http://schemas.microsoft.com/office/drawing/2014/main" id="{E3E4C36C-175D-7D61-5115-D06668706E84}"/>
              </a:ext>
            </a:extLst>
          </p:cNvPr>
          <p:cNvSpPr txBox="1"/>
          <p:nvPr/>
        </p:nvSpPr>
        <p:spPr>
          <a:xfrm>
            <a:off x="4300155" y="5395527"/>
            <a:ext cx="574891" cy="264106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6000" rIns="0" bIns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cap="all">
                <a:solidFill>
                  <a:schemeClr val="tx2"/>
                </a:solidFill>
                <a:latin typeface="BNPP Sans" panose="02000000000000000000" charset="0"/>
                <a:cs typeface="Arial" panose="020B0604020202020204" pitchFamily="34" charset="0"/>
              </a:rPr>
              <a:t>51</a:t>
            </a:r>
            <a:endParaRPr kumimoji="0" lang="en-GB" sz="800" b="1" i="0" u="none" strike="noStrike" kern="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50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Slide">
            <a:extLst>
              <a:ext uri="{FF2B5EF4-FFF2-40B4-BE49-F238E27FC236}">
                <a16:creationId xmlns:a16="http://schemas.microsoft.com/office/drawing/2014/main" id="{230014E9-41DD-5718-BDDC-6CB6481F8CED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už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13 %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využíva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Car sharing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tom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6C8B1EC2-E385-7A1B-9ECA-E4214BAC5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10749"/>
              </p:ext>
            </p:extLst>
          </p:nvPr>
        </p:nvGraphicFramePr>
        <p:xfrm>
          <a:off x="776435" y="1124052"/>
          <a:ext cx="11271303" cy="4591414"/>
        </p:xfrm>
        <a:graphic>
          <a:graphicData uri="http://schemas.openxmlformats.org/drawingml/2006/table">
            <a:tbl>
              <a:tblPr firstRow="1" bandRow="1"/>
              <a:tblGrid>
                <a:gridCol w="2398087">
                  <a:extLst>
                    <a:ext uri="{9D8B030D-6E8A-4147-A177-3AD203B41FA5}">
                      <a16:colId xmlns:a16="http://schemas.microsoft.com/office/drawing/2014/main" val="1673278109"/>
                    </a:ext>
                  </a:extLst>
                </a:gridCol>
                <a:gridCol w="1108700">
                  <a:extLst>
                    <a:ext uri="{9D8B030D-6E8A-4147-A177-3AD203B41FA5}">
                      <a16:colId xmlns:a16="http://schemas.microsoft.com/office/drawing/2014/main" val="3661130290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4241505422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3510705520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2731864104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2840269457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2342571605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2870701458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2650655691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294289778"/>
                    </a:ext>
                  </a:extLst>
                </a:gridCol>
                <a:gridCol w="862724">
                  <a:extLst>
                    <a:ext uri="{9D8B030D-6E8A-4147-A177-3AD203B41FA5}">
                      <a16:colId xmlns:a16="http://schemas.microsoft.com/office/drawing/2014/main" val="2359417922"/>
                    </a:ext>
                  </a:extLst>
                </a:gridCol>
              </a:tblGrid>
              <a:tr h="301092"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50" b="0" kern="0" dirty="0">
                        <a:solidFill>
                          <a:srgbClr val="CB9205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 dirty="0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</a:rPr>
                        <a:t>Európa</a:t>
                      </a:r>
                      <a:endParaRPr lang="en-US" sz="1050" b="0" kern="0" dirty="0">
                        <a:solidFill>
                          <a:srgbClr val="CB9205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 dirty="0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n-US" sz="1050" b="0" kern="0" dirty="0" err="1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  <a:cs typeface="Times New Roman" panose="02020603050405020304" pitchFamily="18" charset="0"/>
                        </a:rPr>
                        <a:t>Všetky</a:t>
                      </a:r>
                      <a:r>
                        <a:rPr lang="en-US" sz="1050" b="0" kern="0" dirty="0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b="0" kern="0" dirty="0" err="1">
                          <a:solidFill>
                            <a:srgbClr val="CB9205"/>
                          </a:solidFill>
                          <a:effectLst/>
                          <a:latin typeface="BNPP Sans" panose="02000000000000000000" charset="0"/>
                          <a:cs typeface="Times New Roman" panose="02020603050405020304" pitchFamily="18" charset="0"/>
                        </a:rPr>
                        <a:t>krajiny</a:t>
                      </a:r>
                      <a:endParaRPr lang="en-US" sz="1050" b="0" kern="0" dirty="0">
                        <a:solidFill>
                          <a:srgbClr val="CB9205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b="0" kern="0" dirty="0">
                        <a:solidFill>
                          <a:schemeClr val="tx1"/>
                        </a:solidFill>
                        <a:effectLst/>
                        <a:latin typeface="BNPPSans" panose="0200000000000000000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984718"/>
                  </a:ext>
                </a:extLst>
              </a:tr>
              <a:tr h="328463"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highlight>
                            <a:srgbClr val="CB9205"/>
                          </a:highlight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V 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2023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2024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2025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2023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2024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2025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2023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2024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5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2025</a:t>
                      </a:r>
                      <a:endParaRPr lang="en-US" sz="105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78357"/>
                  </a:ext>
                </a:extLst>
              </a:tr>
              <a:tr h="273719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 fontAlgn="ctr"/>
                      <a:r>
                        <a:rPr lang="fr-FR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Car sharing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39876"/>
                  </a:ext>
                </a:extLst>
              </a:tr>
              <a:tr h="278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092206"/>
                  </a:ext>
                </a:extLst>
              </a:tr>
              <a:tr h="27567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r" defTabSz="1211670" rtl="0" eaLnBrk="1" fontAlgn="ctr" latinLnBrk="0" hangingPunct="1"/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Zdieľanie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jázd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alebo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spolujazda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666938"/>
                  </a:ext>
                </a:extLst>
              </a:tr>
              <a:tr h="278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51993"/>
                  </a:ext>
                </a:extLst>
              </a:tr>
              <a:tr h="27567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 fontAlgn="ctr"/>
                      <a:r>
                        <a:rPr lang="fr-FR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Bike Leasing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986667"/>
                  </a:ext>
                </a:extLst>
              </a:tr>
              <a:tr h="278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508851"/>
                  </a:ext>
                </a:extLst>
              </a:tr>
              <a:tr h="27567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 fontAlgn="ctr"/>
                      <a:r>
                        <a:rPr lang="fr-FR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Bike Sharing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456220"/>
                  </a:ext>
                </a:extLst>
              </a:tr>
              <a:tr h="278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0288"/>
                  </a:ext>
                </a:extLst>
              </a:tr>
              <a:tr h="27567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r" defTabSz="12116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Lízing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kolobežiek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a moto</a:t>
                      </a:r>
                      <a:r>
                        <a:rPr lang="sk-SK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riek</a:t>
                      </a:r>
                      <a:endParaRPr lang="fr-FR" sz="105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130599"/>
                  </a:ext>
                </a:extLst>
              </a:tr>
              <a:tr h="365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010989"/>
                  </a:ext>
                </a:extLst>
              </a:tr>
              <a:tr h="27567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 fontAlgn="ctr"/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Aplikácia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poskytovaná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spoločnosťou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rezerváciu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viacerých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riešení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mobility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163678"/>
                  </a:ext>
                </a:extLst>
              </a:tr>
              <a:tr h="278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rgbClr val="FFFFFF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b="0" kern="0" dirty="0">
                        <a:solidFill>
                          <a:srgbClr val="FFFFFF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E1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63873"/>
                  </a:ext>
                </a:extLst>
              </a:tr>
              <a:tr h="275671">
                <a:tc rowSpan="2"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 fontAlgn="ctr"/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Karta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poskytnutá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spoločnosťou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platenie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riešenia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viacnásobnej</a:t>
                      </a: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mobility</a:t>
                      </a: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000" b="0" kern="0" dirty="0" err="1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</a:rPr>
                        <a:t>Používa</a:t>
                      </a:r>
                      <a:endParaRPr lang="en-US" sz="1000" b="0" i="1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lang="en-US" sz="1000" b="0" kern="0">
                          <a:solidFill>
                            <a:schemeClr val="tx1"/>
                          </a:solidFill>
                          <a:effectLst/>
                          <a:latin typeface="BNPP Sans Light" panose="0200050302000002000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ctr"/>
                      <a:endParaRPr lang="en-US" sz="1000" b="0" kern="0" dirty="0">
                        <a:solidFill>
                          <a:schemeClr val="tx1"/>
                        </a:solidFill>
                        <a:effectLst/>
                        <a:latin typeface="BNPP Sans Light" panose="0200050302000002000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535427"/>
                  </a:ext>
                </a:extLst>
              </a:tr>
              <a:tr h="2781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algn="r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</a:rPr>
                        <a:t>Total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0" kern="0" dirty="0">
                        <a:solidFill>
                          <a:schemeClr val="tx1"/>
                        </a:solidFill>
                        <a:effectLst/>
                        <a:latin typeface="BNPP Sans" panose="02000000000000000000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1pPr>
                      <a:lvl2pPr marL="60583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2pPr>
                      <a:lvl3pPr marL="121167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3pPr>
                      <a:lvl4pPr marL="18175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4pPr>
                      <a:lvl5pPr marL="2423341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5pPr>
                      <a:lvl6pPr marL="3029177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6pPr>
                      <a:lvl7pPr marL="3635008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7pPr>
                      <a:lvl8pPr marL="4240846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8pPr>
                      <a:lvl9pPr marL="4846680" algn="l" defTabSz="12116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Barlow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BNPP Sans" panose="02000000000000000000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232641"/>
                  </a:ext>
                </a:extLst>
              </a:tr>
            </a:tbl>
          </a:graphicData>
        </a:graphic>
      </p:graphicFrame>
      <p:pic>
        <p:nvPicPr>
          <p:cNvPr id="13" name="Graphique 12">
            <a:extLst>
              <a:ext uri="{FF2B5EF4-FFF2-40B4-BE49-F238E27FC236}">
                <a16:creationId xmlns:a16="http://schemas.microsoft.com/office/drawing/2014/main" id="{9E2578B5-73CC-1357-FC33-3950A882B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4029" y="1228805"/>
            <a:ext cx="327650" cy="3276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5AF7CD-F9D0-3C76-9C2A-7C99154CCD07}"/>
              </a:ext>
            </a:extLst>
          </p:cNvPr>
          <p:cNvSpPr txBox="1"/>
          <p:nvPr/>
        </p:nvSpPr>
        <p:spPr>
          <a:xfrm>
            <a:off x="8543773" y="5853204"/>
            <a:ext cx="3143828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9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9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9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9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4" name="Rectangle: Top Corners Rounded 20">
            <a:extLst>
              <a:ext uri="{FF2B5EF4-FFF2-40B4-BE49-F238E27FC236}">
                <a16:creationId xmlns:a16="http://schemas.microsoft.com/office/drawing/2014/main" id="{EB0D39CF-881A-1AA6-37D7-F57BE178DEAB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0AD0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ous-titre 34">
            <a:extLst>
              <a:ext uri="{FF2B5EF4-FFF2-40B4-BE49-F238E27FC236}">
                <a16:creationId xmlns:a16="http://schemas.microsoft.com/office/drawing/2014/main" id="{F3A69733-F6F5-3BEB-EDC0-C66CEB148340}"/>
              </a:ext>
            </a:extLst>
          </p:cNvPr>
          <p:cNvSpPr txBox="1">
            <a:spLocks/>
          </p:cNvSpPr>
          <p:nvPr/>
        </p:nvSpPr>
        <p:spPr>
          <a:xfrm>
            <a:off x="376923" y="132337"/>
            <a:ext cx="6613424" cy="30721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IMPLEMENTÁCIA POLITÍK A RIEŠENÍ MOBILITY</a:t>
            </a:r>
            <a:b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b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endParaRPr kumimoji="0" lang="en-US" sz="28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DA62D9-2411-A97E-8D14-0DFD66222DFD}"/>
              </a:ext>
            </a:extLst>
          </p:cNvPr>
          <p:cNvSpPr txBox="1"/>
          <p:nvPr/>
        </p:nvSpPr>
        <p:spPr>
          <a:xfrm>
            <a:off x="13580" y="3516673"/>
            <a:ext cx="726686" cy="5078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Nová hodnota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3C2922-18EA-1B09-3D3E-6D4E110ED299}"/>
              </a:ext>
            </a:extLst>
          </p:cNvPr>
          <p:cNvSpPr txBox="1"/>
          <p:nvPr/>
        </p:nvSpPr>
        <p:spPr>
          <a:xfrm>
            <a:off x="58107" y="4192728"/>
            <a:ext cx="726687" cy="490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Nová hodnota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6AEE4D-1DC9-ACC7-85C0-54B15E583D48}"/>
              </a:ext>
            </a:extLst>
          </p:cNvPr>
          <p:cNvSpPr txBox="1"/>
          <p:nvPr/>
        </p:nvSpPr>
        <p:spPr>
          <a:xfrm>
            <a:off x="35791" y="4806821"/>
            <a:ext cx="591009" cy="38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Nová hodnota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F35396-9453-4538-2710-5C6E1F7EA832}"/>
              </a:ext>
            </a:extLst>
          </p:cNvPr>
          <p:cNvSpPr txBox="1"/>
          <p:nvPr/>
        </p:nvSpPr>
        <p:spPr>
          <a:xfrm>
            <a:off x="74414" y="5311379"/>
            <a:ext cx="649443" cy="381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Nová hodnota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982904C-96A9-ECDD-2B95-6716BCDAFC1F}"/>
              </a:ext>
            </a:extLst>
          </p:cNvPr>
          <p:cNvSpPr txBox="1"/>
          <p:nvPr/>
        </p:nvSpPr>
        <p:spPr>
          <a:xfrm>
            <a:off x="35791" y="1866169"/>
            <a:ext cx="726687" cy="242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Zmena definície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66A0035-DAC1-1157-4AD5-E60D1B98137C}"/>
              </a:ext>
            </a:extLst>
          </p:cNvPr>
          <p:cNvSpPr txBox="1"/>
          <p:nvPr/>
        </p:nvSpPr>
        <p:spPr>
          <a:xfrm>
            <a:off x="14555" y="2466569"/>
            <a:ext cx="726687" cy="242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+mn-cs"/>
              </a:rPr>
              <a:t>Zmena definície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4079039D-6B30-9C53-99FB-8C1287BA9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4832" y="1167117"/>
            <a:ext cx="320478" cy="3276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02F971-3C43-7AD6-32C9-EED312B615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86" y="1211868"/>
            <a:ext cx="439200" cy="43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96D8A2-DD66-E6B6-36E8-D26ED28F6C3F}"/>
              </a:ext>
            </a:extLst>
          </p:cNvPr>
          <p:cNvSpPr/>
          <p:nvPr/>
        </p:nvSpPr>
        <p:spPr>
          <a:xfrm>
            <a:off x="441213" y="5877965"/>
            <a:ext cx="650140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Ktoré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nasledujúcich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riešení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mobility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implementovali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alebo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uvažujete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implementácii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61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igne d’horizon de Shanghai">
            <a:extLst>
              <a:ext uri="{FF2B5EF4-FFF2-40B4-BE49-F238E27FC236}">
                <a16:creationId xmlns:a16="http://schemas.microsoft.com/office/drawing/2014/main" id="{84954483-7BB4-F5A6-0BF1-98B1F42B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8" b="4248"/>
          <a:stretch/>
        </p:blipFill>
        <p:spPr>
          <a:xfrm>
            <a:off x="0" y="-9051"/>
            <a:ext cx="12122150" cy="48707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295401" y="177800"/>
            <a:ext cx="3371850" cy="5130800"/>
          </a:xfrm>
          <a:prstGeom prst="rect">
            <a:avLst/>
          </a:prstGeom>
          <a:solidFill>
            <a:srgbClr val="265E6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686241" y="2093632"/>
            <a:ext cx="2886691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" panose="02000000000000000000" charset="0"/>
                <a:ea typeface="+mj-ea"/>
                <a:cs typeface="Arial" panose="020B0604020202020204" pitchFamily="34" charset="0"/>
              </a:rPr>
              <a:t>bUDÚCE VÝZVY</a:t>
            </a:r>
            <a:endParaRPr kumimoji="0" lang="pt-PT" sz="40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295400" y="3644900"/>
            <a:ext cx="3371849" cy="1663700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539259" y="3810107"/>
            <a:ext cx="3033673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1085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Aké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sú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budúce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výzvy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pre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správu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vozového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parku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v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najbližších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rokoch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 ExtraBold" pitchFamily="50" charset="0"/>
                <a:ea typeface="+mn-ea"/>
                <a:cs typeface="Arial"/>
              </a:rPr>
              <a:t>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Condensed ExtraBold" pitchFamily="50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513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45187" y="-3424745"/>
            <a:ext cx="603493" cy="749386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5E6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>
              <a:defRPr/>
            </a:pPr>
            <a:endParaRPr lang="en-GB" sz="1392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411591" y="147273"/>
            <a:ext cx="6619721" cy="35653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2CDC5"/>
              </a:buClr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BUDÚCE VÝZVY</a:t>
            </a:r>
            <a:r>
              <a:rPr lang="sk-SK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-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kľúčové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poznatky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B35F18E8-C80E-9B59-E0B5-15AB1E1C444D}"/>
              </a:ext>
            </a:extLst>
          </p:cNvPr>
          <p:cNvCxnSpPr>
            <a:cxnSpLocks/>
          </p:cNvCxnSpPr>
          <p:nvPr/>
        </p:nvCxnSpPr>
        <p:spPr>
          <a:xfrm>
            <a:off x="447175" y="2949516"/>
            <a:ext cx="0" cy="919839"/>
          </a:xfrm>
          <a:prstGeom prst="line">
            <a:avLst/>
          </a:prstGeom>
          <a:noFill/>
          <a:ln w="6350" cap="flat" cmpd="sng" algn="ctr">
            <a:solidFill>
              <a:srgbClr val="265E65"/>
            </a:solidFill>
            <a:prstDash val="solid"/>
            <a:miter lim="800000"/>
          </a:ln>
          <a:effectLst/>
        </p:spPr>
      </p:cxn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736E3C56-263B-D67D-F67D-593601471C00}"/>
              </a:ext>
            </a:extLst>
          </p:cNvPr>
          <p:cNvSpPr txBox="1">
            <a:spLocks/>
          </p:cNvSpPr>
          <p:nvPr/>
        </p:nvSpPr>
        <p:spPr>
          <a:xfrm>
            <a:off x="751141" y="2925813"/>
            <a:ext cx="10929443" cy="1163908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9188" fontAlgn="ctr">
              <a:spcAft>
                <a:spcPts val="0"/>
              </a:spcAft>
            </a:pP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Pre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slovenských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správcov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vozových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parkov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sú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budúce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výzvy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vozového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parku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zamerané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na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zmiernenie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TCO,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elektrifikáciu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vozového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parku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a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prispôsobenie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sa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reštriktívnym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verejným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politikám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pre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vozidlá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so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spaľovacím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motorom</a:t>
            </a:r>
            <a:b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</a:b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Zmiernenie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vyšších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celkových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nákladov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vlastníctvo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28 %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 a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súčasné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prispôsobenie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reštriktívnym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verejným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politikám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oblasti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spaľovacích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motorov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29 %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 a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implementácia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alternatívnych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energetických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technológií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26 %)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hlavnými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výzvami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správcov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parkov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Rebríček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porovnaní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predchádzajúcim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relatívne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stabilný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BC29FD1-98F1-0E31-6685-FD35CA712E43}"/>
              </a:ext>
            </a:extLst>
          </p:cNvPr>
          <p:cNvCxnSpPr>
            <a:cxnSpLocks/>
          </p:cNvCxnSpPr>
          <p:nvPr/>
        </p:nvCxnSpPr>
        <p:spPr>
          <a:xfrm>
            <a:off x="447175" y="1367176"/>
            <a:ext cx="0" cy="862738"/>
          </a:xfrm>
          <a:prstGeom prst="line">
            <a:avLst/>
          </a:prstGeom>
          <a:noFill/>
          <a:ln w="635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BDB44C81-602F-F2A8-3217-7DF43DB71E83}"/>
              </a:ext>
            </a:extLst>
          </p:cNvPr>
          <p:cNvSpPr txBox="1">
            <a:spLocks/>
          </p:cNvSpPr>
          <p:nvPr/>
        </p:nvSpPr>
        <p:spPr>
          <a:xfrm>
            <a:off x="808149" y="1437730"/>
            <a:ext cx="10866826" cy="674287"/>
          </a:xfrm>
          <a:prstGeom prst="rect">
            <a:avLst/>
          </a:prstGeom>
        </p:spPr>
        <p:txBody>
          <a:bodyPr vert="horz" wrap="square" lIns="35573" tIns="0" rIns="35573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98"/>
              </a:spcBef>
              <a:spcAft>
                <a:spcPts val="0"/>
              </a:spcAft>
              <a:defRPr/>
            </a:pPr>
            <a:r>
              <a:rPr lang="sk-SK" sz="1591" dirty="0">
                <a:solidFill>
                  <a:srgbClr val="265E65"/>
                </a:solidFill>
                <a:latin typeface="BNPP Sans" panose="02000000000000000000" charset="0"/>
              </a:rPr>
              <a:t>L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en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menšina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slovenských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265E65"/>
                </a:solidFill>
                <a:latin typeface="BNPP Sans" panose="02000000000000000000" charset="0"/>
              </a:rPr>
              <a:t>firiem</a:t>
            </a:r>
            <a:r>
              <a:rPr lang="sk-SK" sz="1591" dirty="0">
                <a:solidFill>
                  <a:srgbClr val="265E65"/>
                </a:solidFill>
                <a:latin typeface="BNPP Sans" panose="02000000000000000000" charset="0"/>
              </a:rPr>
              <a:t> si doteraz určilo konkrétne ciele na znižovanie emisií</a:t>
            </a:r>
            <a:br>
              <a:rPr lang="en-US" sz="1200" dirty="0"/>
            </a:b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10 %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slovenských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1200" dirty="0">
                <a:solidFill>
                  <a:srgbClr val="111111"/>
                </a:solidFill>
                <a:latin typeface="Roboto" panose="02000000000000000000" pitchFamily="2" charset="0"/>
              </a:rPr>
              <a:t>konkrétne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ciele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dekarbonizácie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ale </a:t>
            </a:r>
            <a:r>
              <a:rPr lang="en-US" sz="1591" dirty="0">
                <a:solidFill>
                  <a:srgbClr val="265E65"/>
                </a:solidFill>
                <a:latin typeface="BNPP Sans" panose="02000000000000000000" charset="0"/>
              </a:rPr>
              <a:t>23 %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ich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súčasnosti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hodnotí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čo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ukazuje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rastúce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povedomie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dekarbonizácii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podnikov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– s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pomerne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konzistentnými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výsledkami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naprieč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veľkosťami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s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európskym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priemerom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1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88C7B-24F4-4EC3-DE41-6BBB8F07512A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rgbClr val="265E65">
              <a:alpha val="2549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35D4CB4-E332-E5BC-9EEE-CA6901F15887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2169044"/>
          <a:ext cx="10193214" cy="3295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114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857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295122"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</a:tbl>
          </a:graphicData>
        </a:graphic>
      </p:graphicFrame>
      <p:graphicFrame>
        <p:nvGraphicFramePr>
          <p:cNvPr id="12" name="Ignore">
            <a:extLst>
              <a:ext uri="{FF2B5EF4-FFF2-40B4-BE49-F238E27FC236}">
                <a16:creationId xmlns:a16="http://schemas.microsoft.com/office/drawing/2014/main" id="{0CD885B1-2B8B-0844-BFD6-7508D2A251AD}"/>
              </a:ext>
            </a:extLst>
          </p:cNvPr>
          <p:cNvGraphicFramePr>
            <a:graphicFrameLocks noGrp="1"/>
          </p:cNvGraphicFramePr>
          <p:nvPr/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graphicFrame>
        <p:nvGraphicFramePr>
          <p:cNvPr id="85" name="Graphique Slide">
            <a:extLst>
              <a:ext uri="{FF2B5EF4-FFF2-40B4-BE49-F238E27FC236}">
                <a16:creationId xmlns:a16="http://schemas.microsoft.com/office/drawing/2014/main" id="{5DBBF72D-C969-6EFC-9BFB-CDABD0550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54863"/>
              </p:ext>
            </p:extLst>
          </p:nvPr>
        </p:nvGraphicFramePr>
        <p:xfrm>
          <a:off x="1562906" y="2751391"/>
          <a:ext cx="10451886" cy="271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1" name="Rectangle: Top Corners Rounded 20">
            <a:extLst>
              <a:ext uri="{FF2B5EF4-FFF2-40B4-BE49-F238E27FC236}">
                <a16:creationId xmlns:a16="http://schemas.microsoft.com/office/drawing/2014/main" id="{EB26BA75-F0B7-F59D-6FDC-7170C5FC4ACC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5E6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ous-titre 34">
            <a:extLst>
              <a:ext uri="{FF2B5EF4-FFF2-40B4-BE49-F238E27FC236}">
                <a16:creationId xmlns:a16="http://schemas.microsoft.com/office/drawing/2014/main" id="{B2AF3DDB-21DC-D884-E19A-A07F75468158}"/>
              </a:ext>
            </a:extLst>
          </p:cNvPr>
          <p:cNvSpPr txBox="1">
            <a:spLocks/>
          </p:cNvSpPr>
          <p:nvPr/>
        </p:nvSpPr>
        <p:spPr>
          <a:xfrm>
            <a:off x="262622" y="132337"/>
            <a:ext cx="7161868" cy="319452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Ciele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dekarbonizácie</a:t>
            </a:r>
            <a:endParaRPr lang="en-US" sz="2000" b="1" cap="all" spc="300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ED0917-B098-8839-A85D-A1EE1D85B6AE}"/>
              </a:ext>
            </a:extLst>
          </p:cNvPr>
          <p:cNvSpPr/>
          <p:nvPr/>
        </p:nvSpPr>
        <p:spPr>
          <a:xfrm>
            <a:off x="441213" y="5877965"/>
            <a:ext cx="71518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Má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organizácia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konkrétne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ciele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dekarbonizácie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lang="en-GB" sz="800" kern="0" dirty="0">
              <a:solidFill>
                <a:srgbClr val="FFFFFF">
                  <a:lumMod val="50000"/>
                </a:srgbClr>
              </a:solidFill>
              <a:latin typeface="BNPP Sans Light" panose="02000503020000020004" charset="0"/>
            </a:endParaRP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6B16927-78BA-941F-4C34-92344A4BE8FC}"/>
              </a:ext>
            </a:extLst>
          </p:cNvPr>
          <p:cNvGrpSpPr/>
          <p:nvPr/>
        </p:nvGrpSpPr>
        <p:grpSpPr>
          <a:xfrm>
            <a:off x="89111" y="3170328"/>
            <a:ext cx="1875266" cy="854136"/>
            <a:chOff x="308186" y="3170328"/>
            <a:chExt cx="1875266" cy="85413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73AA68-C521-1505-839A-27A525EEF4F9}"/>
                </a:ext>
              </a:extLst>
            </p:cNvPr>
            <p:cNvSpPr/>
            <p:nvPr/>
          </p:nvSpPr>
          <p:spPr>
            <a:xfrm>
              <a:off x="308186" y="3180957"/>
              <a:ext cx="160916" cy="112854"/>
            </a:xfrm>
            <a:prstGeom prst="rect">
              <a:avLst/>
            </a:prstGeom>
            <a:solidFill>
              <a:srgbClr val="265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734FBB0-A451-D995-37B2-531D9CD3EEC0}"/>
                </a:ext>
              </a:extLst>
            </p:cNvPr>
            <p:cNvSpPr/>
            <p:nvPr/>
          </p:nvSpPr>
          <p:spPr>
            <a:xfrm>
              <a:off x="308186" y="3435045"/>
              <a:ext cx="160916" cy="112854"/>
            </a:xfrm>
            <a:prstGeom prst="rect">
              <a:avLst/>
            </a:prstGeom>
            <a:solidFill>
              <a:srgbClr val="398D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3E7654D-D569-7504-C039-F98F4E799F25}"/>
                </a:ext>
              </a:extLst>
            </p:cNvPr>
            <p:cNvSpPr/>
            <p:nvPr/>
          </p:nvSpPr>
          <p:spPr>
            <a:xfrm>
              <a:off x="308186" y="3668171"/>
              <a:ext cx="160916" cy="112854"/>
            </a:xfrm>
            <a:prstGeom prst="rect">
              <a:avLst/>
            </a:prstGeom>
            <a:solidFill>
              <a:srgbClr val="9AD2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028F8B1-11AE-66C1-3E89-90DA800FA2A7}"/>
                </a:ext>
              </a:extLst>
            </p:cNvPr>
            <p:cNvSpPr txBox="1"/>
            <p:nvPr/>
          </p:nvSpPr>
          <p:spPr>
            <a:xfrm>
              <a:off x="527452" y="3170328"/>
              <a:ext cx="165600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ctr"/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Áno</a:t>
              </a:r>
              <a:endPara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E27D95F-802E-DB72-D6D7-B5FCFFF044B8}"/>
                </a:ext>
              </a:extLst>
            </p:cNvPr>
            <p:cNvSpPr txBox="1"/>
            <p:nvPr/>
          </p:nvSpPr>
          <p:spPr>
            <a:xfrm>
              <a:off x="521734" y="3323112"/>
              <a:ext cx="16560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fontAlgn="ctr">
                <a:defRPr sz="105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defRPr>
              </a:lvl1pPr>
            </a:lstStyle>
            <a:p>
              <a:r>
                <a:rPr lang="en-US" b="0" i="0" dirty="0" err="1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Momentálne</a:t>
              </a:r>
              <a:r>
                <a:rPr lang="en-US" b="0" i="0" dirty="0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b="0" i="0" dirty="0" err="1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sa</a:t>
              </a:r>
              <a:r>
                <a:rPr lang="en-US" b="0" i="0" dirty="0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b="0" i="0" dirty="0" err="1">
                  <a:solidFill>
                    <a:srgbClr val="111111"/>
                  </a:solidFill>
                  <a:effectLst/>
                  <a:latin typeface="Roboto" panose="02000000000000000000" pitchFamily="2" charset="0"/>
                </a:rPr>
                <a:t>vyhodnocuje</a:t>
              </a:r>
              <a:endParaRPr lang="en-US" dirty="0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0013E523-48B1-4A0E-56DB-627F941C633F}"/>
                </a:ext>
              </a:extLst>
            </p:cNvPr>
            <p:cNvSpPr txBox="1"/>
            <p:nvPr/>
          </p:nvSpPr>
          <p:spPr>
            <a:xfrm>
              <a:off x="521734" y="3697131"/>
              <a:ext cx="165600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ctr"/>
              <a:r>
                <a:rPr lang="en-US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N</a:t>
              </a:r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ie</a:t>
              </a:r>
              <a:endPara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F7C8721-E23A-E322-C70E-46D5653F1917}"/>
                </a:ext>
              </a:extLst>
            </p:cNvPr>
            <p:cNvSpPr/>
            <p:nvPr/>
          </p:nvSpPr>
          <p:spPr>
            <a:xfrm>
              <a:off x="308186" y="3873030"/>
              <a:ext cx="160916" cy="1128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fr-FR" sz="1200" dirty="0">
                <a:solidFill>
                  <a:schemeClr val="tx1"/>
                </a:solidFill>
                <a:latin typeface="BNPP Sans Light" panose="02000503020000020004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9C218A1F-8926-6305-2A25-01CC120C9C48}"/>
                </a:ext>
              </a:extLst>
            </p:cNvPr>
            <p:cNvSpPr txBox="1"/>
            <p:nvPr/>
          </p:nvSpPr>
          <p:spPr>
            <a:xfrm>
              <a:off x="527452" y="3862881"/>
              <a:ext cx="165600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ctr"/>
              <a:r>
                <a:rPr lang="sk-SK" sz="105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Neviem</a:t>
              </a:r>
              <a:endPara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ZoneTexte Slide">
            <a:extLst>
              <a:ext uri="{FF2B5EF4-FFF2-40B4-BE49-F238E27FC236}">
                <a16:creationId xmlns:a16="http://schemas.microsoft.com/office/drawing/2014/main" id="{946CC583-BE68-FCA7-F732-F97ACCC99CC7}"/>
              </a:ext>
            </a:extLst>
          </p:cNvPr>
          <p:cNvSpPr txBox="1"/>
          <p:nvPr/>
        </p:nvSpPr>
        <p:spPr>
          <a:xfrm>
            <a:off x="385705" y="658597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Slovensku sa v roku 2025 zameralo na ciele dekarbonizácie 10 % spoločností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F7AE651-3613-5BEE-CAB8-34402CA80C59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CED81F7C-BEF3-155C-A9EB-29B03427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30918FF1-4FEC-C291-6DBF-521548F5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44A04994-894A-8B66-B643-B64A81D8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8E96931A-848F-A8CE-919E-541ABE2E0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CCC2AC2C-988A-6B93-67A9-F4C16FDD6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14418797-2BFC-1B66-DF26-B857799C1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B84D1E12-0D41-361B-C08D-1781D49EA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CBD8B7FB-E176-2C42-2E94-9B5CC2541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D5C9AB5E-93B4-F1F8-B49C-62D986BB3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CA763EDB-38F5-E258-8103-788E17E5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7EF3C33E-DBBD-BA5A-2293-C73B0E91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9778309A-E5DE-B49C-329A-C5B30FAA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F5C2E701-CDD2-ACBC-1266-C104F8784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F014BF2C-396B-6E16-9A5B-7848DBF13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B4C2CE54-30CB-86DF-9832-0A16DFE06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68" name="Picture 82" descr="globe ">
              <a:extLst>
                <a:ext uri="{FF2B5EF4-FFF2-40B4-BE49-F238E27FC236}">
                  <a16:creationId xmlns:a16="http://schemas.microsoft.com/office/drawing/2014/main" id="{1614134A-99FB-341F-4642-ADB31B2EC8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D8010F74-5AF2-A355-EF75-0F67A29F6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C3E63B9C-436C-72F6-EF8A-B3B6BDE44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82491B6E-F3DA-4E2A-29E4-0F0485AD2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11BF027C-4C23-1EEB-9301-DE4039C80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0C76EEF7-99A8-BA68-A8A0-68E7696A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8C9518C5-2F63-A24D-3497-975A4DE93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563522D8-75E8-706F-0480-D921EBA18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0E93FA4D-B446-BB89-91F5-A2AC7152B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AF6C733A-7533-2850-45F4-BA7D10F7D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834CCFE4-C67A-7DFC-DFAC-A587EB23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601DF6A5-23C0-D4DF-0628-1CF506E3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40B27B40-8DEA-4E03-EEFF-FBB5F2806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86988028-B67D-0578-7B15-AA439A27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B4D01C24-B90B-3417-0383-A906E2D47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0CA30E19-674C-4A63-05AB-4AF9B33FA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2" name="ZoneTexte 77">
            <a:extLst>
              <a:ext uri="{FF2B5EF4-FFF2-40B4-BE49-F238E27FC236}">
                <a16:creationId xmlns:a16="http://schemas.microsoft.com/office/drawing/2014/main" id="{CEB0893B-C4B6-C6BF-241E-1B7985ACC5FB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</a:rPr>
              <a:t> V %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D57FE-7D01-58CE-405F-CF529EC48F91}"/>
              </a:ext>
            </a:extLst>
          </p:cNvPr>
          <p:cNvSpPr/>
          <p:nvPr/>
        </p:nvSpPr>
        <p:spPr>
          <a:xfrm>
            <a:off x="11119369" y="2169044"/>
            <a:ext cx="700122" cy="329512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21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4F2F0604-201C-B485-772C-2A029ED8AA35}"/>
              </a:ext>
            </a:extLst>
          </p:cNvPr>
          <p:cNvSpPr/>
          <p:nvPr/>
        </p:nvSpPr>
        <p:spPr bwMode="ltGray">
          <a:xfrm>
            <a:off x="2223584" y="1266957"/>
            <a:ext cx="2093852" cy="4503528"/>
          </a:xfrm>
          <a:prstGeom prst="rect">
            <a:avLst/>
          </a:prstGeom>
          <a:solidFill>
            <a:srgbClr val="265E65">
              <a:alpha val="2549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/>
            <a:endParaRPr lang="en-GB" sz="1600" dirty="0">
              <a:solidFill>
                <a:srgbClr val="FFFFFF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C234573-E5B3-9E37-93DF-45A246981172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rgbClr val="265E65">
              <a:alpha val="2549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18">
            <a:extLst>
              <a:ext uri="{FF2B5EF4-FFF2-40B4-BE49-F238E27FC236}">
                <a16:creationId xmlns:a16="http://schemas.microsoft.com/office/drawing/2014/main" id="{BCB3E8B9-41F0-B251-1565-8AC4EF53096D}"/>
              </a:ext>
            </a:extLst>
          </p:cNvPr>
          <p:cNvSpPr txBox="1"/>
          <p:nvPr/>
        </p:nvSpPr>
        <p:spPr>
          <a:xfrm>
            <a:off x="2568117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62EB3-2854-8508-F10A-221C6D4859FD}"/>
              </a:ext>
            </a:extLst>
          </p:cNvPr>
          <p:cNvSpPr/>
          <p:nvPr/>
        </p:nvSpPr>
        <p:spPr>
          <a:xfrm>
            <a:off x="2365356" y="2126927"/>
            <a:ext cx="137233" cy="112854"/>
          </a:xfrm>
          <a:prstGeom prst="rect">
            <a:avLst/>
          </a:prstGeom>
          <a:solidFill>
            <a:srgbClr val="00D0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4" name="ZoneTexte 22">
            <a:extLst>
              <a:ext uri="{FF2B5EF4-FFF2-40B4-BE49-F238E27FC236}">
                <a16:creationId xmlns:a16="http://schemas.microsoft.com/office/drawing/2014/main" id="{5DADF9A1-AD00-899C-0137-934A70C1A5B6}"/>
              </a:ext>
            </a:extLst>
          </p:cNvPr>
          <p:cNvSpPr txBox="1"/>
          <p:nvPr/>
        </p:nvSpPr>
        <p:spPr>
          <a:xfrm>
            <a:off x="3198261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E07F5E-95E9-063D-459F-F6646B56F68F}"/>
              </a:ext>
            </a:extLst>
          </p:cNvPr>
          <p:cNvSpPr/>
          <p:nvPr/>
        </p:nvSpPr>
        <p:spPr>
          <a:xfrm>
            <a:off x="2995500" y="2126927"/>
            <a:ext cx="137233" cy="1128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16" name="ZoneTexte 30">
            <a:extLst>
              <a:ext uri="{FF2B5EF4-FFF2-40B4-BE49-F238E27FC236}">
                <a16:creationId xmlns:a16="http://schemas.microsoft.com/office/drawing/2014/main" id="{C5C4479C-86CA-BE07-FDD3-4DCC39F9684D}"/>
              </a:ext>
            </a:extLst>
          </p:cNvPr>
          <p:cNvSpPr txBox="1"/>
          <p:nvPr/>
        </p:nvSpPr>
        <p:spPr>
          <a:xfrm>
            <a:off x="3808816" y="2126927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9858E4-6ADA-B0B7-1A51-18E3E7D4D49B}"/>
              </a:ext>
            </a:extLst>
          </p:cNvPr>
          <p:cNvSpPr/>
          <p:nvPr/>
        </p:nvSpPr>
        <p:spPr>
          <a:xfrm>
            <a:off x="3606055" y="2126927"/>
            <a:ext cx="137233" cy="11285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1212914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ea typeface="+mn-ea"/>
              <a:cs typeface="+mn-cs"/>
            </a:endParaRPr>
          </a:p>
        </p:txBody>
      </p:sp>
      <p:sp>
        <p:nvSpPr>
          <p:cNvPr id="34" name="ZoneTexte Slide">
            <a:extLst>
              <a:ext uri="{FF2B5EF4-FFF2-40B4-BE49-F238E27FC236}">
                <a16:creationId xmlns:a16="http://schemas.microsoft.com/office/drawing/2014/main" id="{284B5F1C-2C14-033D-881C-8FBC3B8A5D86}"/>
              </a:ext>
            </a:extLst>
          </p:cNvPr>
          <p:cNvSpPr txBox="1"/>
          <p:nvPr/>
        </p:nvSpPr>
        <p:spPr>
          <a:xfrm>
            <a:off x="400397" y="648090"/>
            <a:ext cx="11287203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  <a:br>
              <a:rPr lang="en-US" sz="1200" dirty="0"/>
            </a:b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2025 29 %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spoločností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deklaruje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že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prispôsobenie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reštriktívnym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verejným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politikám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oblasti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spaľovacích motorov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výzvou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správu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Graphique C1">
            <a:extLst>
              <a:ext uri="{FF2B5EF4-FFF2-40B4-BE49-F238E27FC236}">
                <a16:creationId xmlns:a16="http://schemas.microsoft.com/office/drawing/2014/main" id="{42587487-C03B-D68F-EB3C-57440B1C7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803761"/>
              </p:ext>
            </p:extLst>
          </p:nvPr>
        </p:nvGraphicFramePr>
        <p:xfrm>
          <a:off x="2210972" y="2295650"/>
          <a:ext cx="2065750" cy="355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: Top Corners Rounded 20">
            <a:extLst>
              <a:ext uri="{FF2B5EF4-FFF2-40B4-BE49-F238E27FC236}">
                <a16:creationId xmlns:a16="http://schemas.microsoft.com/office/drawing/2014/main" id="{3D657D4C-1B41-949F-5D8B-6CD86DA1B19A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65E6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ous-titre 34">
            <a:extLst>
              <a:ext uri="{FF2B5EF4-FFF2-40B4-BE49-F238E27FC236}">
                <a16:creationId xmlns:a16="http://schemas.microsoft.com/office/drawing/2014/main" id="{14209E25-E552-4337-44ED-CF08E60BC857}"/>
              </a:ext>
            </a:extLst>
          </p:cNvPr>
          <p:cNvSpPr txBox="1">
            <a:spLocks/>
          </p:cNvSpPr>
          <p:nvPr/>
        </p:nvSpPr>
        <p:spPr>
          <a:xfrm>
            <a:off x="400398" y="146714"/>
            <a:ext cx="6911183" cy="278010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Tri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hlavné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výzvy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pre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správu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vozového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parku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v N3Y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A4019-6BD2-4683-1A8D-02A840C6DBD0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budú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podľa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vás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tri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hlavné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výzvy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pre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správu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najbližších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rokoch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dirty="0"/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7" name="ZoneTexte 18">
            <a:extLst>
              <a:ext uri="{FF2B5EF4-FFF2-40B4-BE49-F238E27FC236}">
                <a16:creationId xmlns:a16="http://schemas.microsoft.com/office/drawing/2014/main" id="{E95AC050-F36C-C881-731F-44A058884E64}"/>
              </a:ext>
            </a:extLst>
          </p:cNvPr>
          <p:cNvSpPr txBox="1"/>
          <p:nvPr/>
        </p:nvSpPr>
        <p:spPr>
          <a:xfrm>
            <a:off x="5787838" y="2138406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cs typeface="Arial" panose="020B060402020202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C5FF-38DC-D947-F61C-3BFC2BFF3B99}"/>
              </a:ext>
            </a:extLst>
          </p:cNvPr>
          <p:cNvSpPr/>
          <p:nvPr/>
        </p:nvSpPr>
        <p:spPr>
          <a:xfrm>
            <a:off x="5585077" y="2138406"/>
            <a:ext cx="137233" cy="1128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11" name="ZoneTexte 22">
            <a:extLst>
              <a:ext uri="{FF2B5EF4-FFF2-40B4-BE49-F238E27FC236}">
                <a16:creationId xmlns:a16="http://schemas.microsoft.com/office/drawing/2014/main" id="{A1A368E3-0CE1-E719-68C8-C8710E05A375}"/>
              </a:ext>
            </a:extLst>
          </p:cNvPr>
          <p:cNvSpPr txBox="1"/>
          <p:nvPr/>
        </p:nvSpPr>
        <p:spPr>
          <a:xfrm>
            <a:off x="6417982" y="2138406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cs typeface="Arial" panose="020B0604020202020204" pitchFamily="34" charset="0"/>
              </a:rPr>
              <a:t>2024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058A5F-BE6F-81FF-93C0-EA5D51C597AF}"/>
              </a:ext>
            </a:extLst>
          </p:cNvPr>
          <p:cNvSpPr/>
          <p:nvPr/>
        </p:nvSpPr>
        <p:spPr>
          <a:xfrm>
            <a:off x="6215221" y="2138406"/>
            <a:ext cx="137233" cy="1128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sp>
        <p:nvSpPr>
          <p:cNvPr id="27" name="ZoneTexte 30">
            <a:extLst>
              <a:ext uri="{FF2B5EF4-FFF2-40B4-BE49-F238E27FC236}">
                <a16:creationId xmlns:a16="http://schemas.microsoft.com/office/drawing/2014/main" id="{58C3F3E1-BE33-7F2D-0F4A-49E02703253F}"/>
              </a:ext>
            </a:extLst>
          </p:cNvPr>
          <p:cNvSpPr txBox="1"/>
          <p:nvPr/>
        </p:nvSpPr>
        <p:spPr>
          <a:xfrm>
            <a:off x="7028537" y="2138406"/>
            <a:ext cx="2988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cs typeface="Arial" panose="020B0604020202020204" pitchFamily="34" charset="0"/>
              </a:rPr>
              <a:t>2025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7D3D39-52FB-FBD0-BEF8-30EE9E19D55F}"/>
              </a:ext>
            </a:extLst>
          </p:cNvPr>
          <p:cNvSpPr/>
          <p:nvPr/>
        </p:nvSpPr>
        <p:spPr>
          <a:xfrm>
            <a:off x="6825776" y="2138406"/>
            <a:ext cx="137233" cy="11285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fr-FR" sz="1200" dirty="0">
              <a:solidFill>
                <a:schemeClr val="tx1"/>
              </a:solidFill>
              <a:latin typeface="BNPP Sans" panose="02000000000000000000" charset="0"/>
            </a:endParaRPr>
          </a:p>
        </p:txBody>
      </p:sp>
      <p:graphicFrame>
        <p:nvGraphicFramePr>
          <p:cNvPr id="32" name="Graphique C1">
            <a:extLst>
              <a:ext uri="{FF2B5EF4-FFF2-40B4-BE49-F238E27FC236}">
                <a16:creationId xmlns:a16="http://schemas.microsoft.com/office/drawing/2014/main" id="{A8FC3282-E720-E43B-CEDA-09BB593C0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05045"/>
              </p:ext>
            </p:extLst>
          </p:nvPr>
        </p:nvGraphicFramePr>
        <p:xfrm>
          <a:off x="5276840" y="2295650"/>
          <a:ext cx="2065750" cy="355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7" name="ZoneTexte 66">
            <a:extLst>
              <a:ext uri="{FF2B5EF4-FFF2-40B4-BE49-F238E27FC236}">
                <a16:creationId xmlns:a16="http://schemas.microsoft.com/office/drawing/2014/main" id="{F60F57EA-B498-B985-3D99-DEDB1C65DAF3}"/>
              </a:ext>
            </a:extLst>
          </p:cNvPr>
          <p:cNvSpPr txBox="1"/>
          <p:nvPr/>
        </p:nvSpPr>
        <p:spPr>
          <a:xfrm>
            <a:off x="9295577" y="1895639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265E65"/>
                </a:solidFill>
                <a:latin typeface="BNPP Sans" panose="02000000000000000000" charset="0"/>
              </a:rPr>
              <a:t>Total </a:t>
            </a:r>
            <a:r>
              <a:rPr lang="en-GB" sz="1200" dirty="0" err="1">
                <a:solidFill>
                  <a:srgbClr val="265E65"/>
                </a:solidFill>
                <a:latin typeface="BNPP Sans" panose="02000000000000000000" charset="0"/>
              </a:rPr>
              <a:t>Všetky</a:t>
            </a:r>
            <a:r>
              <a:rPr lang="en-GB" sz="1200" dirty="0">
                <a:solidFill>
                  <a:srgbClr val="265E65"/>
                </a:solidFill>
                <a:latin typeface="BNPP Sans" panose="02000000000000000000" charset="0"/>
              </a:rPr>
              <a:t> </a:t>
            </a:r>
            <a:r>
              <a:rPr lang="en-GB" sz="1200" dirty="0" err="1">
                <a:solidFill>
                  <a:srgbClr val="265E65"/>
                </a:solidFill>
                <a:latin typeface="BNPP Sans" panose="02000000000000000000" charset="0"/>
              </a:rPr>
              <a:t>krajiny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rgbClr val="265E65"/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pic>
        <p:nvPicPr>
          <p:cNvPr id="48" name="Graphique 47">
            <a:extLst>
              <a:ext uri="{FF2B5EF4-FFF2-40B4-BE49-F238E27FC236}">
                <a16:creationId xmlns:a16="http://schemas.microsoft.com/office/drawing/2014/main" id="{1669E698-EC70-7253-7296-C1F252D8F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3022" y="1452185"/>
            <a:ext cx="407217" cy="407217"/>
          </a:xfrm>
          <a:prstGeom prst="rect">
            <a:avLst/>
          </a:prstGeom>
        </p:spPr>
      </p:pic>
      <p:sp>
        <p:nvSpPr>
          <p:cNvPr id="51" name="ZoneTexte 66">
            <a:extLst>
              <a:ext uri="{FF2B5EF4-FFF2-40B4-BE49-F238E27FC236}">
                <a16:creationId xmlns:a16="http://schemas.microsoft.com/office/drawing/2014/main" id="{282213CD-D331-CC6A-F795-F94AA4381E0A}"/>
              </a:ext>
            </a:extLst>
          </p:cNvPr>
          <p:cNvSpPr txBox="1"/>
          <p:nvPr/>
        </p:nvSpPr>
        <p:spPr>
          <a:xfrm>
            <a:off x="5642484" y="1895639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Európa</a:t>
            </a:r>
          </a:p>
        </p:txBody>
      </p:sp>
      <p:cxnSp>
        <p:nvCxnSpPr>
          <p:cNvPr id="52" name="Connecteur droit 72">
            <a:extLst>
              <a:ext uri="{FF2B5EF4-FFF2-40B4-BE49-F238E27FC236}">
                <a16:creationId xmlns:a16="http://schemas.microsoft.com/office/drawing/2014/main" id="{6B875B33-BAFC-20FC-3F88-F54C97401E01}"/>
              </a:ext>
            </a:extLst>
          </p:cNvPr>
          <p:cNvCxnSpPr>
            <a:cxnSpLocks/>
          </p:cNvCxnSpPr>
          <p:nvPr/>
        </p:nvCxnSpPr>
        <p:spPr>
          <a:xfrm>
            <a:off x="8395411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Graphique C1">
            <a:extLst>
              <a:ext uri="{FF2B5EF4-FFF2-40B4-BE49-F238E27FC236}">
                <a16:creationId xmlns:a16="http://schemas.microsoft.com/office/drawing/2014/main" id="{6FEFA725-2593-0EF0-AB29-19614412CD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789744"/>
              </p:ext>
            </p:extLst>
          </p:nvPr>
        </p:nvGraphicFramePr>
        <p:xfrm>
          <a:off x="9002763" y="2295650"/>
          <a:ext cx="2065750" cy="3553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ZoneTexte 77">
            <a:extLst>
              <a:ext uri="{FF2B5EF4-FFF2-40B4-BE49-F238E27FC236}">
                <a16:creationId xmlns:a16="http://schemas.microsoft.com/office/drawing/2014/main" id="{65A1CC7E-43FF-BD1F-B86F-20892C7EEC7A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</a:rPr>
              <a:t> V %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AC4CD5F-B2E4-8D00-F399-07B22F2DC76E}"/>
              </a:ext>
            </a:extLst>
          </p:cNvPr>
          <p:cNvSpPr txBox="1"/>
          <p:nvPr/>
        </p:nvSpPr>
        <p:spPr>
          <a:xfrm>
            <a:off x="8543773" y="5899960"/>
            <a:ext cx="3143828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E5BE572-417E-CE9B-8D2B-8634952A9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512417"/>
              </p:ext>
            </p:extLst>
          </p:nvPr>
        </p:nvGraphicFramePr>
        <p:xfrm>
          <a:off x="85688" y="2122476"/>
          <a:ext cx="1672318" cy="3726819"/>
        </p:xfrm>
        <a:graphic>
          <a:graphicData uri="http://schemas.openxmlformats.org/drawingml/2006/table">
            <a:tbl>
              <a:tblPr/>
              <a:tblGrid>
                <a:gridCol w="1672318">
                  <a:extLst>
                    <a:ext uri="{9D8B030D-6E8A-4147-A177-3AD203B41FA5}">
                      <a16:colId xmlns:a16="http://schemas.microsoft.com/office/drawing/2014/main" val="3117592185"/>
                    </a:ext>
                  </a:extLst>
                </a:gridCol>
              </a:tblGrid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prispôsobenie</a:t>
                      </a:r>
                      <a:r>
                        <a:rPr lang="en-US" sz="90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sa</a:t>
                      </a:r>
                      <a:r>
                        <a:rPr lang="en-US" sz="90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reštriktívnym</a:t>
                      </a:r>
                      <a:r>
                        <a:rPr lang="en-US" sz="90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verejným</a:t>
                      </a:r>
                      <a:r>
                        <a:rPr lang="en-US" sz="90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900" b="0" i="0" dirty="0" err="1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politikám</a:t>
                      </a:r>
                      <a:r>
                        <a:rPr lang="en-US" sz="900" b="0" i="0" dirty="0">
                          <a:solidFill>
                            <a:srgbClr val="111111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216297"/>
                  </a:ext>
                </a:extLst>
              </a:tr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Zmiernenie nárastu </a:t>
                      </a:r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TCO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520928"/>
                  </a:ext>
                </a:extLst>
              </a:tr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Zavádzanie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alternatívnych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energetických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technológií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298090"/>
                  </a:ext>
                </a:extLst>
              </a:tr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Riadenie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dlhšej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dodacej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lehoty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vozidiel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68059"/>
                  </a:ext>
                </a:extLst>
              </a:tr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Podpora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zodpovednejšej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jazdy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440135"/>
                  </a:ext>
                </a:extLst>
              </a:tr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Prispôsobenie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nízkoemisným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zónam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v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mestských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oblastiach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455133"/>
                  </a:ext>
                </a:extLst>
              </a:tr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Prispôsobenie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novým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spôsobom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práce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639019"/>
                  </a:ext>
                </a:extLst>
              </a:tr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Prispôsobenie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vývoju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modelov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predaja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áut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720294"/>
                  </a:ext>
                </a:extLst>
              </a:tr>
              <a:tr h="41409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Implementácia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ďalších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kern="1200" dirty="0" err="1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riešení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 mobility</a:t>
                      </a:r>
                      <a:endParaRPr lang="en-US" sz="90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959635"/>
                  </a:ext>
                </a:extLst>
              </a:tr>
            </a:tbl>
          </a:graphicData>
        </a:graphic>
      </p:graphicFrame>
      <p:pic>
        <p:nvPicPr>
          <p:cNvPr id="18" name="Graphique 17">
            <a:extLst>
              <a:ext uri="{FF2B5EF4-FFF2-40B4-BE49-F238E27FC236}">
                <a16:creationId xmlns:a16="http://schemas.microsoft.com/office/drawing/2014/main" id="{7146065D-6C85-88CC-2E5E-0072EDFD9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980" y="1423802"/>
            <a:ext cx="426130" cy="4356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8BA4AB2-276B-0F18-6C3A-EFA7543FC8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96" y="14214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25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7CAC769-48E8-4190-6CD4-8072621B22D0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6">
              <a:lumMod val="50000"/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ZoneTexte Slide">
            <a:extLst>
              <a:ext uri="{FF2B5EF4-FFF2-40B4-BE49-F238E27FC236}">
                <a16:creationId xmlns:a16="http://schemas.microsoft.com/office/drawing/2014/main" id="{284B5F1C-2C14-033D-881C-8FBC3B8A5D86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 Light" panose="02000503020000020004" charset="0"/>
                <a:ea typeface="+mn-ea"/>
                <a:cs typeface="Arial" panose="020B0604020202020204" pitchFamily="34" charset="0"/>
              </a:rPr>
              <a:t>In Slovakia in 2025, 29% of the companies declare that Adapting to restrictive public policies on ICE 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</a:rPr>
              <a:t>is top 1 challenge for fleet management in the next 3 years.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7" name="Tableau 76">
            <a:extLst>
              <a:ext uri="{FF2B5EF4-FFF2-40B4-BE49-F238E27FC236}">
                <a16:creationId xmlns:a16="http://schemas.microsoft.com/office/drawing/2014/main" id="{146B42DE-97DB-89D5-2262-B5637BDDB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32532"/>
              </p:ext>
            </p:extLst>
          </p:nvPr>
        </p:nvGraphicFramePr>
        <p:xfrm>
          <a:off x="1551798" y="2235078"/>
          <a:ext cx="10155600" cy="35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00">
                  <a:extLst>
                    <a:ext uri="{9D8B030D-6E8A-4147-A177-3AD203B41FA5}">
                      <a16:colId xmlns:a16="http://schemas.microsoft.com/office/drawing/2014/main" val="732983626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969556394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692599958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457380337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2955035967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515109906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823877096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543549689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501137865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517414477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763951691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073971423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775289612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4017784616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2791387241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478574916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1135197168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984068404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96180247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2204963896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941737261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2920422697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1417092718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7380433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2019915678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413106304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3269139538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125190951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1951170353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1772555452"/>
                    </a:ext>
                  </a:extLst>
                </a:gridCol>
                <a:gridCol w="327600">
                  <a:extLst>
                    <a:ext uri="{9D8B030D-6E8A-4147-A177-3AD203B41FA5}">
                      <a16:colId xmlns:a16="http://schemas.microsoft.com/office/drawing/2014/main" val="2052601745"/>
                    </a:ext>
                  </a:extLst>
                </a:gridCol>
              </a:tblGrid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30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116023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35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87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92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958462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37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87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524826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22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670524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35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91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956409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21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9CE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658367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18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40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923349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17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5AF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390746"/>
                  </a:ext>
                </a:extLst>
              </a:tr>
              <a:tr h="392400"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rgbClr val="000000"/>
                          </a:solidFill>
                        </a:rPr>
                        <a:t>15</a:t>
                      </a:r>
                      <a:endParaRPr lang="en-US" sz="1000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23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19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8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16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180467"/>
                  </a:ext>
                </a:extLst>
              </a:tr>
            </a:tbl>
          </a:graphicData>
        </a:graphic>
      </p:graphicFrame>
      <p:graphicFrame>
        <p:nvGraphicFramePr>
          <p:cNvPr id="79" name="Tableau 78">
            <a:extLst>
              <a:ext uri="{FF2B5EF4-FFF2-40B4-BE49-F238E27FC236}">
                <a16:creationId xmlns:a16="http://schemas.microsoft.com/office/drawing/2014/main" id="{E0E223ED-F915-63FB-1A26-F1B8471886A4}"/>
              </a:ext>
            </a:extLst>
          </p:cNvPr>
          <p:cNvGraphicFramePr>
            <a:graphicFrameLocks noGrp="1"/>
          </p:cNvGraphicFramePr>
          <p:nvPr/>
        </p:nvGraphicFramePr>
        <p:xfrm>
          <a:off x="488056" y="1392463"/>
          <a:ext cx="103727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564468671"/>
                    </a:ext>
                  </a:extLst>
                </a:gridCol>
                <a:gridCol w="828992">
                  <a:extLst>
                    <a:ext uri="{9D8B030D-6E8A-4147-A177-3AD203B41FA5}">
                      <a16:colId xmlns:a16="http://schemas.microsoft.com/office/drawing/2014/main" val="1585515988"/>
                    </a:ext>
                  </a:extLst>
                </a:gridCol>
              </a:tblGrid>
              <a:tr h="173665">
                <a:tc>
                  <a:txBody>
                    <a:bodyPr/>
                    <a:lstStyle/>
                    <a:p>
                      <a:pPr algn="ctr"/>
                      <a:endParaRPr lang="en-US" sz="50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1st challenge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357761"/>
                  </a:ext>
                </a:extLst>
              </a:tr>
              <a:tr h="173665">
                <a:tc>
                  <a:txBody>
                    <a:bodyPr/>
                    <a:lstStyle/>
                    <a:p>
                      <a:pPr algn="ctr"/>
                      <a:endParaRPr lang="en-US" sz="50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2nd challenge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900736"/>
                  </a:ext>
                </a:extLst>
              </a:tr>
              <a:tr h="173665">
                <a:tc>
                  <a:txBody>
                    <a:bodyPr/>
                    <a:lstStyle/>
                    <a:p>
                      <a:pPr algn="ctr"/>
                      <a:endParaRPr lang="en-US" sz="500" b="0" kern="120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AF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kern="120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3rd challenge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41741"/>
                  </a:ext>
                </a:extLst>
              </a:tr>
            </a:tbl>
          </a:graphicData>
        </a:graphic>
      </p:graphicFrame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E4BABE2E-CEBE-E98E-5BB3-9A2945B7AEA3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Ignore">
            <a:extLst>
              <a:ext uri="{FF2B5EF4-FFF2-40B4-BE49-F238E27FC236}">
                <a16:creationId xmlns:a16="http://schemas.microsoft.com/office/drawing/2014/main" id="{B41EC59C-DEA5-D667-BBF3-CF0146753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895554"/>
              </p:ext>
            </p:extLst>
          </p:nvPr>
        </p:nvGraphicFramePr>
        <p:xfrm>
          <a:off x="1551797" y="1772636"/>
          <a:ext cx="10193203" cy="335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13">
                  <a:extLst>
                    <a:ext uri="{9D8B030D-6E8A-4147-A177-3AD203B41FA5}">
                      <a16:colId xmlns:a16="http://schemas.microsoft.com/office/drawing/2014/main" val="171063673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78614542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76272136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3791186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7501130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1583908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669887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744077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16713272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25820826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0141827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56589212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43231816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1135274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8886159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88950188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81691139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12616028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165962195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91057303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428929233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209109714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626681980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93501353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27451588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535537197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1339115206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01322401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114181108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702085091"/>
                    </a:ext>
                  </a:extLst>
                </a:gridCol>
                <a:gridCol w="328813">
                  <a:extLst>
                    <a:ext uri="{9D8B030D-6E8A-4147-A177-3AD203B41FA5}">
                      <a16:colId xmlns:a16="http://schemas.microsoft.com/office/drawing/2014/main" val="346685397"/>
                    </a:ext>
                  </a:extLst>
                </a:gridCol>
              </a:tblGrid>
              <a:tr h="335316"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428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E656942-334E-3BA4-53A6-C551BDF91CA1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A</a:t>
            </a:r>
            <a:r>
              <a:rPr lang="en-US" sz="800" i="1" kern="0" dirty="0">
                <a:solidFill>
                  <a:srgbClr val="FFFFFF">
                    <a:lumMod val="50000"/>
                  </a:srgbClr>
                </a:solidFill>
                <a:latin typeface="BNPP Sans Light" panose="02000503020000020004" charset="0"/>
              </a:rPr>
              <a:t>11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. According to you, what will be the three main challenges for fleet management in the next 3 years?</a:t>
            </a:r>
          </a:p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BNPP Sans Light" panose="02000503020000020004" charset="0"/>
              </a:rPr>
              <a:t>Basis: companies with corporate vehicles = 100%</a:t>
            </a:r>
          </a:p>
        </p:txBody>
      </p:sp>
      <p:sp>
        <p:nvSpPr>
          <p:cNvPr id="4" name="Sous-titre 34">
            <a:extLst>
              <a:ext uri="{FF2B5EF4-FFF2-40B4-BE49-F238E27FC236}">
                <a16:creationId xmlns:a16="http://schemas.microsoft.com/office/drawing/2014/main" id="{89291318-7D87-C090-C5C8-6E87C4DBDBC7}"/>
              </a:ext>
            </a:extLst>
          </p:cNvPr>
          <p:cNvSpPr txBox="1">
            <a:spLocks/>
          </p:cNvSpPr>
          <p:nvPr/>
        </p:nvSpPr>
        <p:spPr>
          <a:xfrm>
            <a:off x="400398" y="146714"/>
            <a:ext cx="6911183" cy="278010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Tri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hlavné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výzvy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pre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správu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vozového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2000" b="1" cap="all" spc="300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parku</a:t>
            </a: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 v N3Y</a:t>
            </a:r>
          </a:p>
        </p:txBody>
      </p:sp>
      <p:sp>
        <p:nvSpPr>
          <p:cNvPr id="6" name="ZoneTexte 77">
            <a:extLst>
              <a:ext uri="{FF2B5EF4-FFF2-40B4-BE49-F238E27FC236}">
                <a16:creationId xmlns:a16="http://schemas.microsoft.com/office/drawing/2014/main" id="{E938E214-F1E0-C1AA-CCA8-19B37006A8AB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</a:rPr>
              <a:t> V %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BNPP Sans" panose="02000000000000000000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4D6BF79-81D6-2D4A-B30B-144512821435}"/>
              </a:ext>
            </a:extLst>
          </p:cNvPr>
          <p:cNvGrpSpPr/>
          <p:nvPr/>
        </p:nvGrpSpPr>
        <p:grpSpPr>
          <a:xfrm>
            <a:off x="1609924" y="1521192"/>
            <a:ext cx="10135076" cy="335237"/>
            <a:chOff x="909830" y="1545953"/>
            <a:chExt cx="10135076" cy="33523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3465C92-7488-8F6B-7622-4CF506D92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13735" y="1578963"/>
              <a:ext cx="261801" cy="261801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066E4D4-4C57-0E78-43CD-D6141EFBF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784" y="1584363"/>
              <a:ext cx="252000" cy="252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D8B4BC0-19D7-D974-1E46-515E1DA99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6942" y="1584726"/>
              <a:ext cx="252000" cy="2520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E1765F0-DA5E-2D7B-B005-5FE3CEDF0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9223" y="1570800"/>
              <a:ext cx="273982" cy="273982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3956368-17D2-D4C4-A1A8-B6FB83A09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5880" y="1545953"/>
              <a:ext cx="335237" cy="335237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CF341045-DE27-28D5-CAF3-3965BC5D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2152" y="1584226"/>
              <a:ext cx="256719" cy="25671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54357BFD-D412-436D-A5A3-6142F05B6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49074" y="1554854"/>
              <a:ext cx="321431" cy="321431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D3D95E3B-E04C-58E6-5B4E-6EBD37F64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16113" y="1587018"/>
              <a:ext cx="256287" cy="256287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9C1A8B40-DCD1-5A43-BAB7-4E7C5F53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71683" y="1586904"/>
              <a:ext cx="252000" cy="25200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EEAF161A-4CBA-6920-0DFE-60C38729E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19266" y="1587267"/>
              <a:ext cx="252000" cy="25200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E531FCA0-EA19-409D-A968-950CCB4DD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96894" y="1587630"/>
              <a:ext cx="252000" cy="25200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F3B484F9-A2D5-C78C-1A10-23C6383E8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8363" y="1587993"/>
              <a:ext cx="252000" cy="2520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7E21582D-BBBB-16AF-E2A0-AD2DE3450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446790" y="1576209"/>
              <a:ext cx="280579" cy="280579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CA47E46F-8758-B7CC-0680-8608C9F00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27845" y="1588719"/>
              <a:ext cx="252000" cy="25200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96FC2E93-B1FB-FF5B-D36E-AE03E8D99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149266" y="1589082"/>
              <a:ext cx="252000" cy="252000"/>
            </a:xfrm>
            <a:prstGeom prst="rect">
              <a:avLst/>
            </a:prstGeom>
          </p:spPr>
        </p:pic>
        <p:pic>
          <p:nvPicPr>
            <p:cNvPr id="60" name="Picture 82" descr="globe ">
              <a:extLst>
                <a:ext uri="{FF2B5EF4-FFF2-40B4-BE49-F238E27FC236}">
                  <a16:creationId xmlns:a16="http://schemas.microsoft.com/office/drawing/2014/main" id="{C8551C97-E30E-14F7-0C72-9FF6577ADE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" t="3719" r="2949" b="2890"/>
            <a:stretch/>
          </p:blipFill>
          <p:spPr bwMode="auto">
            <a:xfrm>
              <a:off x="909830" y="1589445"/>
              <a:ext cx="257691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678589AC-1A7D-CA8B-A077-B5A119B07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783535" y="1589808"/>
              <a:ext cx="252000" cy="252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0911288-EE6A-98DE-7889-EDEEFEB2A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123058" y="1590171"/>
              <a:ext cx="252000" cy="252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F516D501-EBD7-BB0E-A1B0-19F9FF948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184050" y="1590534"/>
              <a:ext cx="252000" cy="2520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74E4AED9-09D2-4506-9E25-DC6C8BC73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54054" y="1590897"/>
              <a:ext cx="252000" cy="252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74378AA6-0B62-6FCB-1EFA-4E7BEC90F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505470" y="1591260"/>
              <a:ext cx="252000" cy="252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217B7ED0-DAC6-E506-9DC5-644463D2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175474" y="1591623"/>
              <a:ext cx="252000" cy="2520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0ED4FAB9-C193-EA47-E660-42891CCEA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836422" y="1591986"/>
              <a:ext cx="252000" cy="2520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CEBF7B67-D0E1-60B2-0571-47D311207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157842" y="1592349"/>
              <a:ext cx="252000" cy="252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8E8F82AA-F0C1-DAD0-7149-743F2702A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497371" y="1592712"/>
              <a:ext cx="252000" cy="25200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AFDA758B-5461-49F8-F2D5-2D158930C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479740" y="1593075"/>
              <a:ext cx="252000" cy="25200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1DDC72C8-50D9-03E6-A95B-3D0628782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125284" y="1573313"/>
              <a:ext cx="272125" cy="272125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63161F58-2C79-3E92-97AC-CDBA9C424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777386" y="1587176"/>
              <a:ext cx="261801" cy="261801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17693201-4A2A-FC00-3680-E08BBE5D2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0435902" y="1589400"/>
              <a:ext cx="252000" cy="25200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7A1FD2A3-44D1-1ED3-9A45-FE756BC0C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0739980" y="1557850"/>
              <a:ext cx="304926" cy="304926"/>
            </a:xfrm>
            <a:prstGeom prst="rect">
              <a:avLst/>
            </a:prstGeom>
          </p:spPr>
        </p:pic>
        <p:pic>
          <p:nvPicPr>
            <p:cNvPr id="110" name="Image 109">
              <a:extLst>
                <a:ext uri="{FF2B5EF4-FFF2-40B4-BE49-F238E27FC236}">
                  <a16:creationId xmlns:a16="http://schemas.microsoft.com/office/drawing/2014/main" id="{FD5C446B-2502-81AE-6FF3-4BA799A3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453535" y="1594527"/>
              <a:ext cx="252000" cy="252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0DBC630-80F5-6550-3692-72F591DE2BB6}"/>
              </a:ext>
            </a:extLst>
          </p:cNvPr>
          <p:cNvSpPr/>
          <p:nvPr/>
        </p:nvSpPr>
        <p:spPr>
          <a:xfrm>
            <a:off x="11119369" y="2169044"/>
            <a:ext cx="700122" cy="35316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čaká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sa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na</a:t>
            </a:r>
            <a:r>
              <a:rPr lang="en-US" sz="105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rPr>
              <a:t>výsledky</a:t>
            </a:r>
            <a:endParaRPr lang="en-US" sz="1050" dirty="0">
              <a:solidFill>
                <a:srgbClr val="000000"/>
              </a:solidFill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E031C8-055E-350F-51A1-1F8D2B7A1D0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0" y="2235078"/>
            <a:ext cx="160992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47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8FBB714D-625D-6024-AD0F-A676CCB8A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811910"/>
              </p:ext>
            </p:extLst>
          </p:nvPr>
        </p:nvGraphicFramePr>
        <p:xfrm>
          <a:off x="1178351" y="1907283"/>
          <a:ext cx="10774835" cy="340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0615">
                  <a:extLst>
                    <a:ext uri="{9D8B030D-6E8A-4147-A177-3AD203B41FA5}">
                      <a16:colId xmlns:a16="http://schemas.microsoft.com/office/drawing/2014/main" val="697610664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1043969210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821421817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497643510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1073020602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678085461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922418811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4165200578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928716931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073192552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2380458263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1148785103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999195212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2793497208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153709276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421714063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1026807043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2363507871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576261142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978494383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704365929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1082194293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326310569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1001774410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1386729836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2797454122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1756315783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957043020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148415060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244920761"/>
                    </a:ext>
                  </a:extLst>
                </a:gridCol>
                <a:gridCol w="319474">
                  <a:extLst>
                    <a:ext uri="{9D8B030D-6E8A-4147-A177-3AD203B41FA5}">
                      <a16:colId xmlns:a16="http://schemas.microsoft.com/office/drawing/2014/main" val="3025066887"/>
                    </a:ext>
                  </a:extLst>
                </a:gridCol>
              </a:tblGrid>
              <a:tr h="397315">
                <a:tc>
                  <a:txBody>
                    <a:bodyPr/>
                    <a:lstStyle/>
                    <a:p>
                      <a:pPr algn="r" fontAlgn="b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Arial corps"/>
                      </a:endParaRP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CH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DE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ES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FR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GR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IT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PT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UK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BE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LU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NL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CZ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PL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SK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DK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FI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SE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MA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TR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BR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CL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PE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US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CA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MX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1670" rtl="0" eaLnBrk="1" fontAlgn="b" latinLnBrk="0" hangingPunct="1"/>
                      <a:r>
                        <a:rPr kumimoji="0" lang="fr-FR" sz="120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NPP Sans" panose="02000000000000000000" charset="0"/>
                          <a:ea typeface="+mn-ea"/>
                          <a:cs typeface="+mn-cs"/>
                        </a:rPr>
                        <a:t>NZ</a:t>
                      </a:r>
                    </a:p>
                  </a:txBody>
                  <a:tcPr marL="2715" marR="2715" marT="2715" marB="0" anchor="ctr"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4173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r" fontAlgn="b"/>
                      <a:r>
                        <a:rPr lang="sk-SK" sz="1000" b="0" u="none" strike="noStrike" dirty="0">
                          <a:effectLst/>
                          <a:latin typeface="BNPP Sans" panose="02000000000000000000" charset="0"/>
                        </a:rPr>
                        <a:t>Menej ako 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99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zamest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.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BNPP Sans" panose="02000000000000000000" charset="0"/>
                      </a:endParaRPr>
                    </a:p>
                  </a:txBody>
                  <a:tcPr marL="2715" marR="2715" marT="271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9970"/>
                          </a:solidFill>
                          <a:effectLst/>
                          <a:latin typeface="BNPP Sans Light" panose="02000503020000020004" charset="0"/>
                        </a:rPr>
                        <a:t>•</a:t>
                      </a:r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61910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100 - 249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zamest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.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BNPP Sans" panose="02000000000000000000" charset="0"/>
                      </a:endParaRPr>
                    </a:p>
                  </a:txBody>
                  <a:tcPr marL="2715" marR="2715" marT="2715" marB="0"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02229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100 - 499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zamest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.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BNPP Sans" panose="02000000000000000000" charset="0"/>
                      </a:endParaRPr>
                    </a:p>
                  </a:txBody>
                  <a:tcPr marL="2715" marR="2715" marT="2715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95142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100 - 999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zamest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.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BNPP Sans" panose="02000000000000000000" charset="0"/>
                      </a:endParaRPr>
                    </a:p>
                  </a:txBody>
                  <a:tcPr marL="2715" marR="2715" marT="2715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335787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250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zamest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.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alebo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viac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BNPP Sans" panose="02000000000000000000" charset="0"/>
                      </a:endParaRPr>
                    </a:p>
                  </a:txBody>
                  <a:tcPr marL="2715" marR="2715" marT="2715" marB="0" anchor="ctr"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308957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500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zamest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.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alebo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viac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BNPP Sans" panose="02000000000000000000" charset="0"/>
                      </a:endParaRPr>
                    </a:p>
                  </a:txBody>
                  <a:tcPr marL="2715" marR="2715" marT="2715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045851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1000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zamest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.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alebo</a:t>
                      </a:r>
                      <a:r>
                        <a:rPr lang="fr-FR" sz="1000" b="0" u="none" strike="noStrike" dirty="0">
                          <a:effectLst/>
                          <a:latin typeface="BNPP Sans" panose="02000000000000000000" charset="0"/>
                        </a:rPr>
                        <a:t> </a:t>
                      </a:r>
                      <a:r>
                        <a:rPr lang="fr-FR" sz="1000" b="0" u="none" strike="noStrike" dirty="0" err="1">
                          <a:effectLst/>
                          <a:latin typeface="BNPP Sans" panose="02000000000000000000" charset="0"/>
                        </a:rPr>
                        <a:t>viac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BNPP Sans" panose="02000000000000000000" charset="0"/>
                      </a:endParaRPr>
                    </a:p>
                  </a:txBody>
                  <a:tcPr marL="2715" marR="2715" marT="2715" marB="0" anchor="ctr"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70"/>
                          </a:solidFill>
                          <a:effectLst/>
                          <a:uLnTx/>
                          <a:uFillTx/>
                          <a:latin typeface="BNPP Sans Light" panose="02000503020000020004" charset="0"/>
                          <a:ea typeface="+mn-ea"/>
                          <a:cs typeface="+mn-cs"/>
                        </a:rPr>
                        <a:t>•</a:t>
                      </a:r>
                      <a:endParaRPr kumimoji="0" lang="fr-FR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70"/>
                        </a:solidFill>
                        <a:effectLst/>
                        <a:uLnTx/>
                        <a:uFillTx/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1" i="0" u="none" strike="noStrike" dirty="0">
                        <a:solidFill>
                          <a:srgbClr val="009970"/>
                        </a:solidFill>
                        <a:effectLst/>
                        <a:latin typeface="BNPP Sans Light" panose="02000503020000020004" charset="0"/>
                      </a:endParaRPr>
                    </a:p>
                  </a:txBody>
                  <a:tcPr marL="2715" marR="2715" marT="271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29320"/>
                  </a:ext>
                </a:extLst>
              </a:tr>
            </a:tbl>
          </a:graphicData>
        </a:graphic>
      </p:graphicFrame>
      <p:sp>
        <p:nvSpPr>
          <p:cNvPr id="11" name="Rectangle: Top Corners Rounded 20">
            <a:extLst>
              <a:ext uri="{FF2B5EF4-FFF2-40B4-BE49-F238E27FC236}">
                <a16:creationId xmlns:a16="http://schemas.microsoft.com/office/drawing/2014/main" id="{01145660-85A2-967B-56CC-B488C37D7DA9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BC9049BB-BDBB-F042-D62B-02DDFB44EBE7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>
                <a:srgbClr val="52CDC5"/>
              </a:buClr>
              <a:buSzPct val="100000"/>
              <a:buFontTx/>
              <a:buNone/>
              <a:tabLst/>
              <a:defRPr/>
            </a:pPr>
            <a:r>
              <a:rPr lang="en-US" sz="2000" b="1" cap="all" spc="300" dirty="0">
                <a:solidFill>
                  <a:srgbClr val="FFFFFF"/>
                </a:solidFill>
                <a:latin typeface="BNPP Sans Condensed" panose="02000000000000000000" pitchFamily="2" charset="0"/>
              </a:rPr>
              <a:t>DEFINÍCIA SEGMENTU VEĽKOSTI SPOLOČNOSTI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1B84E2-3644-421E-3762-3CA659152113}"/>
              </a:ext>
            </a:extLst>
          </p:cNvPr>
          <p:cNvGrpSpPr/>
          <p:nvPr/>
        </p:nvGrpSpPr>
        <p:grpSpPr>
          <a:xfrm>
            <a:off x="-126271" y="3132834"/>
            <a:ext cx="1464951" cy="536696"/>
            <a:chOff x="7674534" y="1469079"/>
            <a:chExt cx="1464951" cy="536696"/>
          </a:xfrm>
        </p:grpSpPr>
        <p:sp>
          <p:nvSpPr>
            <p:cNvPr id="4" name="TextBox 29">
              <a:extLst>
                <a:ext uri="{FF2B5EF4-FFF2-40B4-BE49-F238E27FC236}">
                  <a16:creationId xmlns:a16="http://schemas.microsoft.com/office/drawing/2014/main" id="{34D8198F-BEED-3541-EFBA-99E1358E1203}"/>
                </a:ext>
              </a:extLst>
            </p:cNvPr>
            <p:cNvSpPr txBox="1"/>
            <p:nvPr/>
          </p:nvSpPr>
          <p:spPr>
            <a:xfrm>
              <a:off x="7674534" y="1856311"/>
              <a:ext cx="1464951" cy="149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Stredné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spoločnosti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33135CCB-20C2-D407-30DD-45693DF0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36058" y="1469079"/>
              <a:ext cx="374021" cy="374021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E3A384F-A436-E4F5-545E-34D544A2A737}"/>
              </a:ext>
            </a:extLst>
          </p:cNvPr>
          <p:cNvGrpSpPr/>
          <p:nvPr/>
        </p:nvGrpSpPr>
        <p:grpSpPr>
          <a:xfrm>
            <a:off x="-126271" y="4359925"/>
            <a:ext cx="1464951" cy="631184"/>
            <a:chOff x="10303400" y="1374591"/>
            <a:chExt cx="1464951" cy="631184"/>
          </a:xfrm>
        </p:grpSpPr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A87ED335-36AA-D8BA-9576-44B3F6A4C979}"/>
                </a:ext>
              </a:extLst>
            </p:cNvPr>
            <p:cNvSpPr txBox="1"/>
            <p:nvPr/>
          </p:nvSpPr>
          <p:spPr>
            <a:xfrm>
              <a:off x="10303400" y="1856311"/>
              <a:ext cx="1464951" cy="149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Veľké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 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spoločnosti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5C1ABDD1-18A3-8E9A-9F0D-85E0B28EC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06130" y="1374591"/>
              <a:ext cx="468509" cy="468509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DB9479D-01BB-C3DE-5521-14433513ADD3}"/>
              </a:ext>
            </a:extLst>
          </p:cNvPr>
          <p:cNvGrpSpPr/>
          <p:nvPr/>
        </p:nvGrpSpPr>
        <p:grpSpPr>
          <a:xfrm>
            <a:off x="-718" y="2234382"/>
            <a:ext cx="1334463" cy="481064"/>
            <a:chOff x="5146119" y="1535386"/>
            <a:chExt cx="1334463" cy="481064"/>
          </a:xfrm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C86AA4E8-42E4-C51B-BD4B-17410CD0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67577" y="1535386"/>
              <a:ext cx="307714" cy="307714"/>
            </a:xfrm>
            <a:prstGeom prst="rect">
              <a:avLst/>
            </a:prstGeom>
          </p:spPr>
        </p:pic>
        <p:sp>
          <p:nvSpPr>
            <p:cNvPr id="14" name="ZoneTexte 66">
              <a:extLst>
                <a:ext uri="{FF2B5EF4-FFF2-40B4-BE49-F238E27FC236}">
                  <a16:creationId xmlns:a16="http://schemas.microsoft.com/office/drawing/2014/main" id="{39DACFF7-1D6C-F08D-E682-7FD8B88FCB5B}"/>
                </a:ext>
              </a:extLst>
            </p:cNvPr>
            <p:cNvSpPr txBox="1"/>
            <p:nvPr/>
          </p:nvSpPr>
          <p:spPr>
            <a:xfrm>
              <a:off x="5146119" y="1866986"/>
              <a:ext cx="1334463" cy="14946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Malé </a:t>
              </a:r>
              <a:r>
                <a:rPr kumimoji="0" lang="en-GB" sz="10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915A"/>
                  </a:solidFill>
                  <a:effectLst/>
                  <a:uLnTx/>
                  <a:uFillTx/>
                  <a:latin typeface="BNPP Sans" panose="02000000000000000000" charset="0"/>
                  <a:ea typeface="+mn-ea"/>
                  <a:cs typeface="+mn-cs"/>
                </a:rPr>
                <a:t>spoločnosti</a:t>
              </a: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915A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C6FA44E-CBCE-CF98-E8F3-2A982A2B3872}"/>
              </a:ext>
            </a:extLst>
          </p:cNvPr>
          <p:cNvGrpSpPr/>
          <p:nvPr/>
        </p:nvGrpSpPr>
        <p:grpSpPr>
          <a:xfrm>
            <a:off x="2394408" y="1660436"/>
            <a:ext cx="9522879" cy="252000"/>
            <a:chOff x="1927784" y="1554899"/>
            <a:chExt cx="9777710" cy="252000"/>
          </a:xfrm>
        </p:grpSpPr>
        <p:pic>
          <p:nvPicPr>
            <p:cNvPr id="17" name="Picture 2" descr="Austria, austrian, aut, country, europe, european, flag">
              <a:extLst>
                <a:ext uri="{FF2B5EF4-FFF2-40B4-BE49-F238E27FC236}">
                  <a16:creationId xmlns:a16="http://schemas.microsoft.com/office/drawing/2014/main" id="{BD5318A2-824B-85E8-783A-A9B3D2F33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78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circle, cross, flag, red, suisse, swiss, switzerland ">
              <a:extLst>
                <a:ext uri="{FF2B5EF4-FFF2-40B4-BE49-F238E27FC236}">
                  <a16:creationId xmlns:a16="http://schemas.microsoft.com/office/drawing/2014/main" id="{6F6CA650-2673-701A-D4DF-5CCABE533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01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circle, country, espana, flag, national, spain, spanish ">
              <a:extLst>
                <a:ext uri="{FF2B5EF4-FFF2-40B4-BE49-F238E27FC236}">
                  <a16:creationId xmlns:a16="http://schemas.microsoft.com/office/drawing/2014/main" id="{06FCA73C-53C4-B079-B524-5A0427DD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46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circle, country, flag, german, germany, national, republic ">
              <a:extLst>
                <a:ext uri="{FF2B5EF4-FFF2-40B4-BE49-F238E27FC236}">
                  <a16:creationId xmlns:a16="http://schemas.microsoft.com/office/drawing/2014/main" id="{AB15C369-5DD9-4248-FF85-A82E47A3A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24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country, flag, france, french ">
              <a:extLst>
                <a:ext uri="{FF2B5EF4-FFF2-40B4-BE49-F238E27FC236}">
                  <a16:creationId xmlns:a16="http://schemas.microsoft.com/office/drawing/2014/main" id="{BEEA56B0-B59B-CC1E-3766-0DDB7B174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69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italy, country, flag ">
              <a:extLst>
                <a:ext uri="{FF2B5EF4-FFF2-40B4-BE49-F238E27FC236}">
                  <a16:creationId xmlns:a16="http://schemas.microsoft.com/office/drawing/2014/main" id="{430DA6C0-9DBA-CBA6-BD8B-E5792D981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15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portugal, flag ">
              <a:extLst>
                <a:ext uri="{FF2B5EF4-FFF2-40B4-BE49-F238E27FC236}">
                  <a16:creationId xmlns:a16="http://schemas.microsoft.com/office/drawing/2014/main" id="{6408ED4F-DAF7-B111-F3E9-12BB8F3F4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38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4" descr="flag, england, uk ">
              <a:extLst>
                <a:ext uri="{FF2B5EF4-FFF2-40B4-BE49-F238E27FC236}">
                  <a16:creationId xmlns:a16="http://schemas.microsoft.com/office/drawing/2014/main" id="{0A22D18B-8D73-F337-021C-79C2430FB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60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6" descr="Flag, belgium, country, world">
              <a:extLst>
                <a:ext uri="{FF2B5EF4-FFF2-40B4-BE49-F238E27FC236}">
                  <a16:creationId xmlns:a16="http://schemas.microsoft.com/office/drawing/2014/main" id="{8649747D-95F5-40D5-CCE2-296B0FD9B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83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8" descr="luxembourg, flag ">
              <a:extLst>
                <a:ext uri="{FF2B5EF4-FFF2-40B4-BE49-F238E27FC236}">
                  <a16:creationId xmlns:a16="http://schemas.microsoft.com/office/drawing/2014/main" id="{66BD58D4-E910-B377-38D3-988C5AF0D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06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0" descr="netherlands, flag ">
              <a:extLst>
                <a:ext uri="{FF2B5EF4-FFF2-40B4-BE49-F238E27FC236}">
                  <a16:creationId xmlns:a16="http://schemas.microsoft.com/office/drawing/2014/main" id="{E7EBC983-E15F-86B4-C96E-30A384A9B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29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2" descr="czech, republic, flag ">
              <a:extLst>
                <a:ext uri="{FF2B5EF4-FFF2-40B4-BE49-F238E27FC236}">
                  <a16:creationId xmlns:a16="http://schemas.microsoft.com/office/drawing/2014/main" id="{9CD10333-E836-F010-FD51-7F26DFA8E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52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8" descr="poland, flag ">
              <a:extLst>
                <a:ext uri="{FF2B5EF4-FFF2-40B4-BE49-F238E27FC236}">
                  <a16:creationId xmlns:a16="http://schemas.microsoft.com/office/drawing/2014/main" id="{8DE5EB7A-81B9-1EFA-94D8-BD81BD2C5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74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0" descr="slovakia, flag ">
              <a:extLst>
                <a:ext uri="{FF2B5EF4-FFF2-40B4-BE49-F238E27FC236}">
                  <a16:creationId xmlns:a16="http://schemas.microsoft.com/office/drawing/2014/main" id="{E4279768-9716-C38B-EA6E-2C5729868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97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4" descr="romania, flag ">
              <a:extLst>
                <a:ext uri="{FF2B5EF4-FFF2-40B4-BE49-F238E27FC236}">
                  <a16:creationId xmlns:a16="http://schemas.microsoft.com/office/drawing/2014/main" id="{9054618F-A73E-C529-E7FE-253C20E29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20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6" descr="denmark, flag ">
              <a:extLst>
                <a:ext uri="{FF2B5EF4-FFF2-40B4-BE49-F238E27FC236}">
                  <a16:creationId xmlns:a16="http://schemas.microsoft.com/office/drawing/2014/main" id="{915F676A-40C1-B662-DEED-C50E5D60F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43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8" descr="country, finland, flag, nation ">
              <a:extLst>
                <a:ext uri="{FF2B5EF4-FFF2-40B4-BE49-F238E27FC236}">
                  <a16:creationId xmlns:a16="http://schemas.microsoft.com/office/drawing/2014/main" id="{6E4EFEFA-DF88-B926-16BA-CEAE7C649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66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0" descr="norway, flag ">
              <a:extLst>
                <a:ext uri="{FF2B5EF4-FFF2-40B4-BE49-F238E27FC236}">
                  <a16:creationId xmlns:a16="http://schemas.microsoft.com/office/drawing/2014/main" id="{4C5138DA-EDF9-5680-AF79-D1C091280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88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52" descr="sweden, flag ">
              <a:extLst>
                <a:ext uri="{FF2B5EF4-FFF2-40B4-BE49-F238E27FC236}">
                  <a16:creationId xmlns:a16="http://schemas.microsoft.com/office/drawing/2014/main" id="{5E4D6CCD-11E7-6161-BE46-0BF2EA3F9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511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56" descr="morocco, flag ">
              <a:extLst>
                <a:ext uri="{FF2B5EF4-FFF2-40B4-BE49-F238E27FC236}">
                  <a16:creationId xmlns:a16="http://schemas.microsoft.com/office/drawing/2014/main" id="{E8C37A45-74BF-6166-AB53-E3D096D365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234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8" descr="turkey, flag ">
              <a:extLst>
                <a:ext uri="{FF2B5EF4-FFF2-40B4-BE49-F238E27FC236}">
                  <a16:creationId xmlns:a16="http://schemas.microsoft.com/office/drawing/2014/main" id="{CBFC1A5E-D1C1-5031-4BFE-243438BE2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957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0" descr="brasil, brasilian, brazil, brazilian, circle, country, flag ">
              <a:extLst>
                <a:ext uri="{FF2B5EF4-FFF2-40B4-BE49-F238E27FC236}">
                  <a16:creationId xmlns:a16="http://schemas.microsoft.com/office/drawing/2014/main" id="{1FB7BA4B-C629-E49E-687D-91E6F4ED1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680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2" descr="chile, chilean, circle, country, flag, national, republic ">
              <a:extLst>
                <a:ext uri="{FF2B5EF4-FFF2-40B4-BE49-F238E27FC236}">
                  <a16:creationId xmlns:a16="http://schemas.microsoft.com/office/drawing/2014/main" id="{03D00CC3-9428-9090-56B8-23FAA95F5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402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4" descr="flag, peru ">
              <a:extLst>
                <a:ext uri="{FF2B5EF4-FFF2-40B4-BE49-F238E27FC236}">
                  <a16:creationId xmlns:a16="http://schemas.microsoft.com/office/drawing/2014/main" id="{3F282A3A-5A4E-A555-F6AA-9A1DC92AE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1256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6" descr="american, circle, flag, states, united, us, usa ">
              <a:extLst>
                <a:ext uri="{FF2B5EF4-FFF2-40B4-BE49-F238E27FC236}">
                  <a16:creationId xmlns:a16="http://schemas.microsoft.com/office/drawing/2014/main" id="{5E86F47F-5D69-E2AA-B6E7-1012DD671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48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8" descr="canada, canadian, circle, country, flag, mountie, national ">
              <a:extLst>
                <a:ext uri="{FF2B5EF4-FFF2-40B4-BE49-F238E27FC236}">
                  <a16:creationId xmlns:a16="http://schemas.microsoft.com/office/drawing/2014/main" id="{72C7F445-171F-635A-ACDF-4B71C1992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5712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70" descr="flag, mexico, country, world ">
              <a:extLst>
                <a:ext uri="{FF2B5EF4-FFF2-40B4-BE49-F238E27FC236}">
                  <a16:creationId xmlns:a16="http://schemas.microsoft.com/office/drawing/2014/main" id="{B3809A4A-DC90-4144-25B3-678F9F57F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2940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72" descr="flag, australia, country, world ">
              <a:extLst>
                <a:ext uri="{FF2B5EF4-FFF2-40B4-BE49-F238E27FC236}">
                  <a16:creationId xmlns:a16="http://schemas.microsoft.com/office/drawing/2014/main" id="{48A66F0E-120C-CCAA-17ED-A297AF58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0168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8" descr="circular, country, flag, national, national flag, new zealand, rounded ">
              <a:extLst>
                <a:ext uri="{FF2B5EF4-FFF2-40B4-BE49-F238E27FC236}">
                  <a16:creationId xmlns:a16="http://schemas.microsoft.com/office/drawing/2014/main" id="{41747F3A-DD17-C701-8C68-095F84B19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349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0" descr="greece, flag, greek ">
              <a:extLst>
                <a:ext uri="{FF2B5EF4-FFF2-40B4-BE49-F238E27FC236}">
                  <a16:creationId xmlns:a16="http://schemas.microsoft.com/office/drawing/2014/main" id="{04E84FDF-583B-60BA-436D-C486465A1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24" y="1554899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8173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-328315" y="2070523"/>
            <a:ext cx="5069495" cy="790798"/>
          </a:xfrm>
        </p:spPr>
        <p:txBody>
          <a:bodyPr>
            <a:noAutofit/>
          </a:bodyPr>
          <a:lstStyle/>
          <a:p>
            <a:pPr algn="ctr"/>
            <a:r>
              <a:rPr lang="sk-SK" sz="6600" dirty="0">
                <a:solidFill>
                  <a:schemeClr val="bg1"/>
                </a:solidFill>
                <a:latin typeface="BNPP Sans" panose="02000000000000000000" pitchFamily="50" charset="0"/>
                <a:cs typeface="Arial" panose="020B0604020202020204" pitchFamily="34" charset="0"/>
              </a:rPr>
              <a:t>Ďakujeme</a:t>
            </a:r>
            <a:endParaRPr lang="pt-PT" sz="6600" dirty="0">
              <a:solidFill>
                <a:schemeClr val="bg1"/>
              </a:solidFill>
              <a:latin typeface="BNPP Sans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0CA499D-B7B8-0D10-229E-754CCEE44C6A}"/>
              </a:ext>
            </a:extLst>
          </p:cNvPr>
          <p:cNvSpPr txBox="1">
            <a:spLocks/>
          </p:cNvSpPr>
          <p:nvPr/>
        </p:nvSpPr>
        <p:spPr>
          <a:xfrm>
            <a:off x="-328314" y="2638996"/>
            <a:ext cx="5069495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6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" panose="02000000000000000000" pitchFamily="50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arbre, plein air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101C3821-9BB6-F2E4-9816-75E8940534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206" y="1100901"/>
            <a:ext cx="4607859" cy="46577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F7CDD00-4F0D-8E0C-FB8C-73E902F8E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205" y="1100900"/>
            <a:ext cx="4607859" cy="46577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420A2C-8DC8-75E9-AE17-C9768086EF7F}"/>
              </a:ext>
            </a:extLst>
          </p:cNvPr>
          <p:cNvSpPr/>
          <p:nvPr/>
        </p:nvSpPr>
        <p:spPr>
          <a:xfrm>
            <a:off x="9161689" y="210004"/>
            <a:ext cx="381000" cy="1333500"/>
          </a:xfrm>
          <a:prstGeom prst="rect">
            <a:avLst/>
          </a:prstGeom>
          <a:solidFill>
            <a:srgbClr val="00915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9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73">
            <a:extLst>
              <a:ext uri="{FF2B5EF4-FFF2-40B4-BE49-F238E27FC236}">
                <a16:creationId xmlns:a16="http://schemas.microsoft.com/office/drawing/2014/main" id="{9CF34550-92AF-BF6F-72AA-72221DE40CCB}"/>
              </a:ext>
            </a:extLst>
          </p:cNvPr>
          <p:cNvCxnSpPr>
            <a:cxnSpLocks/>
          </p:cNvCxnSpPr>
          <p:nvPr/>
        </p:nvCxnSpPr>
        <p:spPr>
          <a:xfrm>
            <a:off x="1007084" y="1436998"/>
            <a:ext cx="1316637" cy="0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5C4EE54F-D56B-1441-7304-0368B265A2F8}"/>
              </a:ext>
            </a:extLst>
          </p:cNvPr>
          <p:cNvSpPr txBox="1">
            <a:spLocks/>
          </p:cNvSpPr>
          <p:nvPr/>
        </p:nvSpPr>
        <p:spPr>
          <a:xfrm>
            <a:off x="971318" y="802171"/>
            <a:ext cx="4623774" cy="639021"/>
          </a:xfrm>
          <a:prstGeom prst="rect">
            <a:avLst/>
          </a:prstGeom>
        </p:spPr>
        <p:txBody>
          <a:bodyPr vert="horz" wrap="square" lIns="35573" tIns="0" rIns="35573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193"/>
              </a:spcBef>
              <a:spcAft>
                <a:spcPts val="1193"/>
              </a:spcAft>
              <a:defRPr/>
            </a:pP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Napriek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pretrvávajúcej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globálnej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neistote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zostáva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väčšina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slovenských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spoločností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presvedčená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o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budúcnosti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svojich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vozových</a:t>
            </a:r>
            <a:r>
              <a:rPr lang="en-US" sz="1384" dirty="0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6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parkov</a:t>
            </a:r>
            <a:endParaRPr lang="en-GB" sz="1384" dirty="0">
              <a:solidFill>
                <a:schemeClr val="accent6">
                  <a:lumMod val="75000"/>
                </a:schemeClr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9799564-4530-9287-F021-EBD7F18076C8}"/>
              </a:ext>
            </a:extLst>
          </p:cNvPr>
          <p:cNvSpPr txBox="1"/>
          <p:nvPr/>
        </p:nvSpPr>
        <p:spPr>
          <a:xfrm>
            <a:off x="939004" y="1486176"/>
            <a:ext cx="2430972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372" b="1" cap="all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91%</a:t>
            </a:r>
            <a:r>
              <a:rPr lang="en-GB" sz="1582" cap="all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predpoklad</a:t>
            </a:r>
            <a:r>
              <a:rPr lang="sk-SK" sz="1088" dirty="0">
                <a:solidFill>
                  <a:srgbClr val="3C3C3C"/>
                </a:solidFill>
                <a:latin typeface="BNPP Sans Light" panose="02000503020000020004" charset="0"/>
              </a:rPr>
              <a:t>á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že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ich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vozový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park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zostane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stabilný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nasledujúcich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3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rokoch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rozrastie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(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pričom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25 %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očakáva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rast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ktorý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bude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poháňaný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rozvojom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podnikania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A0DCF1D-FCA0-F634-99C9-F8D934470D90}"/>
              </a:ext>
            </a:extLst>
          </p:cNvPr>
          <p:cNvSpPr txBox="1"/>
          <p:nvPr/>
        </p:nvSpPr>
        <p:spPr>
          <a:xfrm>
            <a:off x="3369977" y="1594437"/>
            <a:ext cx="2225117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372" b="1" cap="all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25%</a:t>
            </a:r>
            <a:r>
              <a:rPr lang="en-GB" sz="1384" cap="all" dirty="0">
                <a:solidFill>
                  <a:srgbClr val="56B4C0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zahŕňa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ojazdené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vozidlá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ktoré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používajú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najmä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ako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autá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náradie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poolové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vozidlá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32" name="Connecteur droit 73">
            <a:extLst>
              <a:ext uri="{FF2B5EF4-FFF2-40B4-BE49-F238E27FC236}">
                <a16:creationId xmlns:a16="http://schemas.microsoft.com/office/drawing/2014/main" id="{D7D44BA2-129C-5CFF-F0AC-FF038AF3D46C}"/>
              </a:ext>
            </a:extLst>
          </p:cNvPr>
          <p:cNvCxnSpPr>
            <a:cxnSpLocks/>
          </p:cNvCxnSpPr>
          <p:nvPr/>
        </p:nvCxnSpPr>
        <p:spPr>
          <a:xfrm>
            <a:off x="1007084" y="3203576"/>
            <a:ext cx="1316637" cy="0"/>
          </a:xfrm>
          <a:prstGeom prst="line">
            <a:avLst/>
          </a:prstGeom>
          <a:noFill/>
          <a:ln w="6350" cap="flat" cmpd="sng" algn="ctr">
            <a:solidFill>
              <a:schemeClr val="accent5"/>
            </a:solidFill>
            <a:prstDash val="solid"/>
            <a:miter lim="800000"/>
          </a:ln>
          <a:effectLst/>
        </p:spPr>
      </p:cxnSp>
      <p:sp>
        <p:nvSpPr>
          <p:cNvPr id="33" name="Espace réservé du texte 8">
            <a:extLst>
              <a:ext uri="{FF2B5EF4-FFF2-40B4-BE49-F238E27FC236}">
                <a16:creationId xmlns:a16="http://schemas.microsoft.com/office/drawing/2014/main" id="{C007E7D4-D97C-10AD-91B0-2CB96A1A669E}"/>
              </a:ext>
            </a:extLst>
          </p:cNvPr>
          <p:cNvSpPr txBox="1">
            <a:spLocks/>
          </p:cNvSpPr>
          <p:nvPr/>
        </p:nvSpPr>
        <p:spPr>
          <a:xfrm>
            <a:off x="971317" y="2712877"/>
            <a:ext cx="4623771" cy="430887"/>
          </a:xfrm>
          <a:prstGeom prst="rect">
            <a:avLst/>
          </a:prstGeom>
        </p:spPr>
        <p:txBody>
          <a:bodyPr vert="horz" wrap="square" lIns="35573" tIns="0" rIns="35573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193"/>
              </a:spcBef>
              <a:spcAft>
                <a:spcPts val="1193"/>
              </a:spcAft>
              <a:defRPr/>
            </a:pPr>
            <a:r>
              <a:rPr lang="en-US" sz="1384" dirty="0" err="1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Rastový</a:t>
            </a:r>
            <a:r>
              <a:rPr lang="en-US" sz="1384" dirty="0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potenciál</a:t>
            </a:r>
            <a:r>
              <a:rPr lang="en-US" sz="1384" dirty="0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operatívneho</a:t>
            </a:r>
            <a:r>
              <a:rPr lang="en-US" sz="1384" dirty="0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lízingu</a:t>
            </a:r>
            <a:r>
              <a:rPr lang="en-US" sz="1384" dirty="0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zostáva</a:t>
            </a:r>
            <a:r>
              <a:rPr lang="en-US" sz="1384" dirty="0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na</a:t>
            </a:r>
            <a:r>
              <a:rPr lang="en-US" sz="1384" dirty="0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Slovensku</a:t>
            </a:r>
            <a:r>
              <a:rPr lang="en-US" sz="1384" dirty="0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chemeClr val="accent5">
                    <a:lumMod val="75000"/>
                  </a:schemeClr>
                </a:solidFill>
                <a:latin typeface="BNPP Sans" panose="02000000000000000000" charset="0"/>
                <a:cs typeface="Arial" panose="020B0604020202020204" pitchFamily="34" charset="0"/>
              </a:rPr>
              <a:t>významný</a:t>
            </a:r>
            <a:endParaRPr lang="en-GB" sz="1384" dirty="0">
              <a:solidFill>
                <a:schemeClr val="accent5">
                  <a:lumMod val="75000"/>
                </a:schemeClr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0D70F09-58F5-97E8-BF3D-0C1914A4C780}"/>
              </a:ext>
            </a:extLst>
          </p:cNvPr>
          <p:cNvSpPr txBox="1"/>
          <p:nvPr/>
        </p:nvSpPr>
        <p:spPr>
          <a:xfrm>
            <a:off x="939003" y="3252757"/>
            <a:ext cx="2385745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372" b="1" cap="all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26%</a:t>
            </a:r>
            <a:r>
              <a:rPr lang="en-GB" sz="1582" cap="all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zvažujú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buď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zavedenie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operatívneho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lízingu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jeho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ďalšie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zvýšenie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najbližších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3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rokoch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oproti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36 % v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európskom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priemere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1490665-9E63-12D3-DF2B-0E6F6DEEEF8F}"/>
              </a:ext>
            </a:extLst>
          </p:cNvPr>
          <p:cNvSpPr txBox="1"/>
          <p:nvPr/>
        </p:nvSpPr>
        <p:spPr>
          <a:xfrm>
            <a:off x="3369978" y="3252755"/>
            <a:ext cx="2225117" cy="786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372" b="1" cap="all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27%</a:t>
            </a:r>
            <a:r>
              <a:rPr lang="en-GB" sz="1582" b="1" cap="all" dirty="0">
                <a:solidFill>
                  <a:srgbClr val="EF7B5B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vykazuje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operatívny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lízing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je ich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súčasný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primárny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spôsob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financovania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45" name="Connecteur droit 73">
            <a:extLst>
              <a:ext uri="{FF2B5EF4-FFF2-40B4-BE49-F238E27FC236}">
                <a16:creationId xmlns:a16="http://schemas.microsoft.com/office/drawing/2014/main" id="{82627225-EC77-70FE-29BC-E2504D6ED2D2}"/>
              </a:ext>
            </a:extLst>
          </p:cNvPr>
          <p:cNvCxnSpPr>
            <a:cxnSpLocks/>
          </p:cNvCxnSpPr>
          <p:nvPr/>
        </p:nvCxnSpPr>
        <p:spPr>
          <a:xfrm>
            <a:off x="1007084" y="4961000"/>
            <a:ext cx="1316637" cy="0"/>
          </a:xfrm>
          <a:prstGeom prst="line">
            <a:avLst/>
          </a:prstGeom>
          <a:noFill/>
          <a:ln w="6350" cap="flat" cmpd="sng" algn="ctr">
            <a:solidFill>
              <a:schemeClr val="accent3"/>
            </a:solidFill>
            <a:prstDash val="solid"/>
            <a:miter lim="800000"/>
          </a:ln>
          <a:effectLst/>
        </p:spPr>
      </p:cxnSp>
      <p:sp>
        <p:nvSpPr>
          <p:cNvPr id="46" name="Espace réservé du texte 8">
            <a:extLst>
              <a:ext uri="{FF2B5EF4-FFF2-40B4-BE49-F238E27FC236}">
                <a16:creationId xmlns:a16="http://schemas.microsoft.com/office/drawing/2014/main" id="{3EF8C0F0-C1BE-FAB1-9772-BFA06204954A}"/>
              </a:ext>
            </a:extLst>
          </p:cNvPr>
          <p:cNvSpPr txBox="1">
            <a:spLocks/>
          </p:cNvSpPr>
          <p:nvPr/>
        </p:nvSpPr>
        <p:spPr>
          <a:xfrm>
            <a:off x="971318" y="4509354"/>
            <a:ext cx="4623771" cy="430887"/>
          </a:xfrm>
          <a:prstGeom prst="rect">
            <a:avLst/>
          </a:prstGeom>
        </p:spPr>
        <p:txBody>
          <a:bodyPr vert="horz" wrap="square" lIns="35573" tIns="0" rIns="35573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193"/>
              </a:spcBef>
              <a:spcAft>
                <a:spcPts val="1193"/>
              </a:spcAft>
              <a:defRPr/>
            </a:pPr>
            <a:r>
              <a:rPr lang="en-US" sz="1384" dirty="0" err="1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Elektrifikácia</a:t>
            </a:r>
            <a:r>
              <a:rPr lang="en-US" sz="1384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vozového</a:t>
            </a:r>
            <a:r>
              <a:rPr lang="en-US" sz="1384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parku</a:t>
            </a:r>
            <a:r>
              <a:rPr lang="en-US" sz="1384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zostáva</a:t>
            </a:r>
            <a:r>
              <a:rPr lang="en-US" sz="1384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v </a:t>
            </a:r>
            <a:r>
              <a:rPr lang="en-US" sz="1384" dirty="0" err="1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slovenských</a:t>
            </a:r>
            <a:r>
              <a:rPr lang="en-US" sz="1384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firmách</a:t>
            </a:r>
            <a:r>
              <a:rPr lang="en-US" sz="1384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stabilná</a:t>
            </a:r>
            <a:endParaRPr lang="en-GB" sz="1384" dirty="0">
              <a:solidFill>
                <a:srgbClr val="A3C439"/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F8F056E-5AAB-C3D5-D1A1-6E0EC5A6DC1D}"/>
              </a:ext>
            </a:extLst>
          </p:cNvPr>
          <p:cNvSpPr txBox="1"/>
          <p:nvPr/>
        </p:nvSpPr>
        <p:spPr>
          <a:xfrm>
            <a:off x="939003" y="5000865"/>
            <a:ext cx="2385745" cy="1236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372" b="1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41%</a:t>
            </a:r>
            <a:r>
              <a:rPr lang="en-GB" sz="1582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už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zaviedli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elektrifikované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technológie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o tom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uvažujú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pre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svoje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vozové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parky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osobných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automobilov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porovnaní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so </a:t>
            </a:r>
            <a:r>
              <a:rPr lang="en-US" sz="1800" b="1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75 %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európskeho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priemeru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31B8682-74C8-D7D4-2AFA-FE76E5E8544D}"/>
              </a:ext>
            </a:extLst>
          </p:cNvPr>
          <p:cNvSpPr txBox="1"/>
          <p:nvPr/>
        </p:nvSpPr>
        <p:spPr>
          <a:xfrm>
            <a:off x="3357650" y="4935368"/>
            <a:ext cx="2225117" cy="1377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000" b="1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78%</a:t>
            </a:r>
            <a:r>
              <a:rPr lang="en-GB" sz="1800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považujú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nedostatok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nabíjacej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infraštruktúry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za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hlavnú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prekážku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prijatia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BEV pre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osobné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automobily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zatiaľ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čo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800" b="1" cap="all" dirty="0">
                <a:solidFill>
                  <a:srgbClr val="A3C439"/>
                </a:solidFill>
                <a:latin typeface="BNPP Sans" panose="02000000000000000000" charset="0"/>
                <a:cs typeface="Arial" panose="020B0604020202020204" pitchFamily="34" charset="0"/>
              </a:rPr>
              <a:t>84 %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má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plánuje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zaviesť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stratégiu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nabíjania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A933FAED-F167-F5B4-CCEE-6E8EDAD55505}"/>
              </a:ext>
            </a:extLst>
          </p:cNvPr>
          <p:cNvCxnSpPr>
            <a:cxnSpLocks/>
          </p:cNvCxnSpPr>
          <p:nvPr/>
        </p:nvCxnSpPr>
        <p:spPr>
          <a:xfrm>
            <a:off x="6061075" y="845940"/>
            <a:ext cx="0" cy="47666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73">
            <a:extLst>
              <a:ext uri="{FF2B5EF4-FFF2-40B4-BE49-F238E27FC236}">
                <a16:creationId xmlns:a16="http://schemas.microsoft.com/office/drawing/2014/main" id="{711A78BC-802D-3E04-3F78-59045A18C654}"/>
              </a:ext>
            </a:extLst>
          </p:cNvPr>
          <p:cNvCxnSpPr>
            <a:cxnSpLocks/>
          </p:cNvCxnSpPr>
          <p:nvPr/>
        </p:nvCxnSpPr>
        <p:spPr>
          <a:xfrm>
            <a:off x="7117949" y="1436998"/>
            <a:ext cx="1316637" cy="0"/>
          </a:xfrm>
          <a:prstGeom prst="line">
            <a:avLst/>
          </a:prstGeom>
          <a:noFill/>
          <a:ln w="6350" cap="flat" cmpd="sng" algn="ctr">
            <a:solidFill>
              <a:schemeClr val="accent4"/>
            </a:solidFill>
            <a:prstDash val="solid"/>
            <a:miter lim="800000"/>
          </a:ln>
          <a:effectLst/>
        </p:spPr>
      </p:cxnSp>
      <p:sp>
        <p:nvSpPr>
          <p:cNvPr id="54" name="Espace réservé du texte 8">
            <a:extLst>
              <a:ext uri="{FF2B5EF4-FFF2-40B4-BE49-F238E27FC236}">
                <a16:creationId xmlns:a16="http://schemas.microsoft.com/office/drawing/2014/main" id="{CF9C8C71-D039-0C4F-C389-16C182F59BB2}"/>
              </a:ext>
            </a:extLst>
          </p:cNvPr>
          <p:cNvSpPr txBox="1">
            <a:spLocks/>
          </p:cNvSpPr>
          <p:nvPr/>
        </p:nvSpPr>
        <p:spPr>
          <a:xfrm>
            <a:off x="7082182" y="947135"/>
            <a:ext cx="4623778" cy="430887"/>
          </a:xfrm>
          <a:prstGeom prst="rect">
            <a:avLst/>
          </a:prstGeom>
        </p:spPr>
        <p:txBody>
          <a:bodyPr vert="horz" wrap="square" lIns="35573" tIns="0" rIns="35573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193"/>
              </a:spcBef>
              <a:spcAft>
                <a:spcPts val="1193"/>
              </a:spcAft>
              <a:defRPr/>
            </a:pPr>
            <a:r>
              <a:rPr lang="en-US" sz="1384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LEN POLOVICA VYBAVENÝCH SPOLOČNOSTÍ VYUŽÍVA ALEBO PLÁNUJE VYUŽÍVAŤ TELEMATICKÉ DÁTA</a:t>
            </a:r>
            <a:endParaRPr lang="en-GB" sz="1384" dirty="0">
              <a:solidFill>
                <a:srgbClr val="52CDC5"/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93921BB-D6B3-0B78-A4A6-B1465CA99BEB}"/>
              </a:ext>
            </a:extLst>
          </p:cNvPr>
          <p:cNvSpPr txBox="1"/>
          <p:nvPr/>
        </p:nvSpPr>
        <p:spPr>
          <a:xfrm>
            <a:off x="7049867" y="1486177"/>
            <a:ext cx="2385745" cy="786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372" b="1" cap="all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35%</a:t>
            </a:r>
            <a:r>
              <a:rPr lang="en-GB" sz="1582" cap="all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prijali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telematické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nástroje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(pre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osobné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automobily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ľahké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úžitkové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vozidlá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oboje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)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28CF350-5853-B4CD-6AE1-2A6CB20861CD}"/>
              </a:ext>
            </a:extLst>
          </p:cNvPr>
          <p:cNvSpPr txBox="1"/>
          <p:nvPr/>
        </p:nvSpPr>
        <p:spPr>
          <a:xfrm>
            <a:off x="9480842" y="1486177"/>
            <a:ext cx="2225117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372" b="1" cap="all" dirty="0">
                <a:solidFill>
                  <a:srgbClr val="52CDC5"/>
                </a:solidFill>
                <a:latin typeface="BNPP Sans" panose="02000000000000000000" charset="0"/>
                <a:cs typeface="Arial" panose="020B0604020202020204" pitchFamily="34" charset="0"/>
              </a:rPr>
              <a:t>49%</a:t>
            </a:r>
            <a:r>
              <a:rPr lang="en-GB" sz="1384" b="1" cap="all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vybavených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používa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zvažuje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používanie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telematických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údajov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pričom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22 % ich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už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doteraz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využíva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cxnSp>
        <p:nvCxnSpPr>
          <p:cNvPr id="63" name="Connecteur droit 73">
            <a:extLst>
              <a:ext uri="{FF2B5EF4-FFF2-40B4-BE49-F238E27FC236}">
                <a16:creationId xmlns:a16="http://schemas.microsoft.com/office/drawing/2014/main" id="{E1CB4D3A-5741-21F9-3D3B-F414473974C0}"/>
              </a:ext>
            </a:extLst>
          </p:cNvPr>
          <p:cNvCxnSpPr>
            <a:cxnSpLocks/>
          </p:cNvCxnSpPr>
          <p:nvPr/>
        </p:nvCxnSpPr>
        <p:spPr>
          <a:xfrm>
            <a:off x="7117949" y="4938698"/>
            <a:ext cx="1316637" cy="0"/>
          </a:xfrm>
          <a:prstGeom prst="line">
            <a:avLst/>
          </a:prstGeom>
          <a:noFill/>
          <a:ln w="63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64" name="Espace réservé du texte 8">
            <a:extLst>
              <a:ext uri="{FF2B5EF4-FFF2-40B4-BE49-F238E27FC236}">
                <a16:creationId xmlns:a16="http://schemas.microsoft.com/office/drawing/2014/main" id="{6B13222E-DADD-BC03-A4D6-2DBEEC13200D}"/>
              </a:ext>
            </a:extLst>
          </p:cNvPr>
          <p:cNvSpPr txBox="1">
            <a:spLocks/>
          </p:cNvSpPr>
          <p:nvPr/>
        </p:nvSpPr>
        <p:spPr>
          <a:xfrm>
            <a:off x="7084234" y="4328152"/>
            <a:ext cx="4623777" cy="430887"/>
          </a:xfrm>
          <a:prstGeom prst="rect">
            <a:avLst/>
          </a:prstGeom>
        </p:spPr>
        <p:txBody>
          <a:bodyPr vert="horz" wrap="square" lIns="35573" tIns="0" rIns="35573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3644">
              <a:spcBef>
                <a:spcPts val="1193"/>
              </a:spcBef>
              <a:spcAft>
                <a:spcPts val="1193"/>
              </a:spcAft>
              <a:defRPr/>
            </a:pP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Jasné</a:t>
            </a:r>
            <a:r>
              <a:rPr lang="en-US" sz="14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povedomie</a:t>
            </a:r>
            <a:r>
              <a:rPr lang="en-US" sz="14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 o </a:t>
            </a: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potrebe</a:t>
            </a:r>
            <a:r>
              <a:rPr lang="en-US" sz="14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dekarbonizácie</a:t>
            </a:r>
            <a:r>
              <a:rPr lang="en-US" sz="14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súlade</a:t>
            </a:r>
            <a:r>
              <a:rPr lang="en-US" sz="14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výzvou</a:t>
            </a:r>
            <a:r>
              <a:rPr lang="en-US" sz="14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elektrifikácie</a:t>
            </a:r>
            <a:r>
              <a:rPr lang="en-US" sz="14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vozového</a:t>
            </a:r>
            <a:r>
              <a:rPr lang="en-US" sz="1400" b="1" i="0" dirty="0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parku</a:t>
            </a:r>
            <a:endParaRPr lang="en-GB" sz="1384" b="1" dirty="0">
              <a:solidFill>
                <a:schemeClr val="accent6">
                  <a:lumMod val="50000"/>
                </a:schemeClr>
              </a:solidFill>
              <a:latin typeface="BNPP Sans" panose="02000000000000000000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CA068590-1B47-BA23-7F00-539928A01641}"/>
              </a:ext>
            </a:extLst>
          </p:cNvPr>
          <p:cNvSpPr txBox="1"/>
          <p:nvPr/>
        </p:nvSpPr>
        <p:spPr>
          <a:xfrm>
            <a:off x="7049866" y="5029108"/>
            <a:ext cx="2108179" cy="91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GB" sz="2372" b="1" cap="all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10%</a:t>
            </a:r>
            <a:r>
              <a:rPr lang="en-GB" sz="1582" cap="all" dirty="0">
                <a:solidFill>
                  <a:srgbClr val="1DAFAD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sk-SK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si d</a:t>
            </a:r>
            <a:r>
              <a:rPr lang="en-US" sz="1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oteraz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stanovili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konkrétne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ciele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dekarbonizácie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(23 % v </a:t>
            </a:r>
            <a:r>
              <a:rPr lang="en-US" sz="1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súčasnosti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tieto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ciele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hodnotí</a:t>
            </a:r>
            <a:r>
              <a:rPr lang="en-US" sz="1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5C8D8363-0B11-E290-177E-5A6C1621A81E}"/>
              </a:ext>
            </a:extLst>
          </p:cNvPr>
          <p:cNvSpPr txBox="1"/>
          <p:nvPr/>
        </p:nvSpPr>
        <p:spPr>
          <a:xfrm>
            <a:off x="9158045" y="4840211"/>
            <a:ext cx="3035024" cy="1557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3644">
              <a:defRPr/>
            </a:pP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Zmiernenie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vyšších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celkových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nákladov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vlastníctvo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400" b="1" cap="all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28 %</a:t>
            </a:r>
            <a:r>
              <a:rPr lang="sk-SK" sz="1088" b="1" cap="all" dirty="0">
                <a:solidFill>
                  <a:srgbClr val="3C3C3C"/>
                </a:solidFill>
                <a:latin typeface="BNPP Sans Light" panose="02000503020000020004" charset="0"/>
                <a:cs typeface="Arial" panose="020B0604020202020204" pitchFamily="34" charset="0"/>
              </a:rPr>
              <a:t> 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a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súčasné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prispôsobenie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reštriktívnym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verejným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politikám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oblasti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spaľovacích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motorov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400" b="1" cap="all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29 %</a:t>
            </a:r>
            <a:r>
              <a:rPr lang="en-US" sz="2372" b="1" cap="all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a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implementácia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alternatívnych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energetických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technológií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400" b="1" cap="all" dirty="0">
                <a:solidFill>
                  <a:srgbClr val="56B4C0">
                    <a:lumMod val="75000"/>
                  </a:srgbClr>
                </a:solidFill>
                <a:latin typeface="BNPP Sans" panose="02000000000000000000" charset="0"/>
                <a:cs typeface="Arial" panose="020B0604020202020204" pitchFamily="34" charset="0"/>
              </a:rPr>
              <a:t>26 %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sú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hlavnými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výzvami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pre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správcov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vozových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parkov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nasledujúce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3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roky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8194035-7900-64EE-34A9-0DABB3F26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880" y="1047486"/>
            <a:ext cx="491007" cy="235558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44219E85-9777-BB77-2879-A9C6934F0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546" y="4630984"/>
            <a:ext cx="436249" cy="313610"/>
          </a:xfrm>
          <a:prstGeom prst="rect">
            <a:avLst/>
          </a:prstGeom>
        </p:spPr>
      </p:pic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567780" y="-3345394"/>
            <a:ext cx="599896" cy="74492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353" tIns="88930" rIns="90353" bIns="889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09188"/>
            <a:endParaRPr lang="en-GB" sz="1384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445259" y="166835"/>
            <a:ext cx="6580272" cy="354411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4763">
              <a:spcBef>
                <a:spcPts val="264"/>
              </a:spcBef>
              <a:buClr>
                <a:srgbClr val="52CDC5"/>
              </a:buClr>
            </a:pPr>
            <a:r>
              <a:rPr lang="en-US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KĽÚČOVÉ POZNATKY O KRAJINÁCH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9E557E6-B15E-DC18-8F6D-25F519E3A4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15" y="2696549"/>
            <a:ext cx="470589" cy="4705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3717DD-0F1E-7ECA-EEFC-F38575EE028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18327" y="886201"/>
            <a:ext cx="470588" cy="470588"/>
          </a:xfrm>
          <a:prstGeom prst="rect">
            <a:avLst/>
          </a:prstGeom>
        </p:spPr>
      </p:pic>
      <p:pic>
        <p:nvPicPr>
          <p:cNvPr id="1028" name="Picture 4" descr="Mountain with flag on a peak. Leadership illustration. Success icon. Line design">
            <a:extLst>
              <a:ext uri="{FF2B5EF4-FFF2-40B4-BE49-F238E27FC236}">
                <a16:creationId xmlns:a16="http://schemas.microsoft.com/office/drawing/2014/main" id="{B9D39EC3-4206-2C51-79F8-D9AEA1CFF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3" t="11146" r="16307" b="21630"/>
          <a:stretch/>
        </p:blipFill>
        <p:spPr bwMode="auto">
          <a:xfrm>
            <a:off x="6428262" y="4438190"/>
            <a:ext cx="436249" cy="4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73">
            <a:extLst>
              <a:ext uri="{FF2B5EF4-FFF2-40B4-BE49-F238E27FC236}">
                <a16:creationId xmlns:a16="http://schemas.microsoft.com/office/drawing/2014/main" id="{F6CEC295-1272-611B-A183-6C52FA3DB5A0}"/>
              </a:ext>
            </a:extLst>
          </p:cNvPr>
          <p:cNvCxnSpPr>
            <a:cxnSpLocks/>
          </p:cNvCxnSpPr>
          <p:nvPr/>
        </p:nvCxnSpPr>
        <p:spPr>
          <a:xfrm>
            <a:off x="7124284" y="3090709"/>
            <a:ext cx="1324531" cy="0"/>
          </a:xfrm>
          <a:prstGeom prst="line">
            <a:avLst/>
          </a:prstGeom>
          <a:noFill/>
          <a:ln w="6350" cap="flat" cmpd="sng" algn="ctr">
            <a:solidFill>
              <a:srgbClr val="F0AD06"/>
            </a:solidFill>
            <a:prstDash val="solid"/>
            <a:miter lim="800000"/>
          </a:ln>
          <a:effectLst/>
        </p:spPr>
      </p:cxn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1444E602-8149-25BB-E459-3F7622FB4847}"/>
              </a:ext>
            </a:extLst>
          </p:cNvPr>
          <p:cNvSpPr txBox="1">
            <a:spLocks/>
          </p:cNvSpPr>
          <p:nvPr/>
        </p:nvSpPr>
        <p:spPr>
          <a:xfrm>
            <a:off x="7088303" y="2607618"/>
            <a:ext cx="4651496" cy="428319"/>
          </a:xfrm>
          <a:prstGeom prst="rect">
            <a:avLst/>
          </a:prstGeom>
        </p:spPr>
        <p:txBody>
          <a:bodyPr vert="horz" wrap="square" lIns="35786" tIns="0" rIns="35786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170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9006">
              <a:defRPr/>
            </a:pPr>
            <a:r>
              <a:rPr lang="en-US" sz="1384" dirty="0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SLOVENSKÉ </a:t>
            </a:r>
            <a:r>
              <a:rPr lang="en-US" sz="1384" dirty="0" err="1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firmy</a:t>
            </a:r>
            <a:r>
              <a:rPr lang="en-US" sz="1384" dirty="0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 UDRŽIAVAJÚ STABILNÉ </a:t>
            </a:r>
            <a:r>
              <a:rPr lang="en-US" sz="1384" dirty="0" err="1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prijímanie</a:t>
            </a:r>
            <a:r>
              <a:rPr lang="en-US" sz="1384" dirty="0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384" dirty="0" err="1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riešení</a:t>
            </a:r>
            <a:r>
              <a:rPr lang="en-US" sz="1384" dirty="0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 a </a:t>
            </a:r>
            <a:r>
              <a:rPr lang="en-US" sz="1384" dirty="0" err="1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politík</a:t>
            </a:r>
            <a:r>
              <a:rPr lang="en-US" sz="1384" dirty="0">
                <a:solidFill>
                  <a:srgbClr val="FFC000"/>
                </a:solidFill>
                <a:latin typeface="BNPP Sans" panose="02000000000000000000" charset="0"/>
                <a:cs typeface="Arial" panose="020B0604020202020204" pitchFamily="34" charset="0"/>
              </a:rPr>
              <a:t> mobility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AA9CEA-8909-D8AA-C7C0-EEDC9465AB14}"/>
              </a:ext>
            </a:extLst>
          </p:cNvPr>
          <p:cNvSpPr txBox="1"/>
          <p:nvPr/>
        </p:nvSpPr>
        <p:spPr>
          <a:xfrm>
            <a:off x="7055795" y="3140184"/>
            <a:ext cx="2400047" cy="79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9006">
              <a:defRPr/>
            </a:pPr>
            <a:r>
              <a:rPr lang="en-GB" sz="2386" b="1" cap="all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43%</a:t>
            </a:r>
            <a:r>
              <a:rPr lang="en-GB" sz="1392" cap="all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zaviedli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aspoň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jednu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politiku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riešenie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mobility v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súlade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európskym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priemerom</a:t>
            </a:r>
            <a:endParaRPr lang="en-US" sz="1088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5551F7-0F79-5F62-A150-59524147A683}"/>
              </a:ext>
            </a:extLst>
          </p:cNvPr>
          <p:cNvSpPr txBox="1"/>
          <p:nvPr/>
        </p:nvSpPr>
        <p:spPr>
          <a:xfrm>
            <a:off x="9501343" y="3140183"/>
            <a:ext cx="2620803" cy="112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909006">
              <a:defRPr/>
            </a:pPr>
            <a:r>
              <a:rPr lang="en-GB" sz="2386" b="1" cap="all" dirty="0">
                <a:solidFill>
                  <a:srgbClr val="F0AD06"/>
                </a:solidFill>
                <a:latin typeface="BNPP Sans" panose="02000000000000000000" charset="0"/>
                <a:cs typeface="Arial" panose="020B0604020202020204" pitchFamily="34" charset="0"/>
              </a:rPr>
              <a:t>9%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už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zaviedli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krátkodobý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strednodobý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prenájom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o tom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uvažujú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. Je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potrebné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poznamenať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že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preplácanie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verejnej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dopravy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je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doteraz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najrozšírenejším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088" dirty="0" err="1">
                <a:solidFill>
                  <a:srgbClr val="3C3C3C"/>
                </a:solidFill>
                <a:latin typeface="BNPP Sans Light" panose="02000503020000020004" charset="0"/>
              </a:rPr>
              <a:t>riešením</a:t>
            </a:r>
            <a:r>
              <a:rPr lang="en-US" sz="1088" dirty="0">
                <a:solidFill>
                  <a:srgbClr val="3C3C3C"/>
                </a:solidFill>
                <a:latin typeface="BNPP Sans Light" panose="02000503020000020004" charset="0"/>
              </a:rPr>
              <a:t> (20 %).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8144E58D-3C1A-6795-DDB9-93CDABD10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78917" y="2673445"/>
            <a:ext cx="500488" cy="2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3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Voitures dans un parking">
            <a:extLst>
              <a:ext uri="{FF2B5EF4-FFF2-40B4-BE49-F238E27FC236}">
                <a16:creationId xmlns:a16="http://schemas.microsoft.com/office/drawing/2014/main" id="{8A05DE51-79B6-C82F-92E4-D29596232D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0" y="0"/>
            <a:ext cx="12122150" cy="4889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0A9C86C-FC3E-4D39-7A72-D373825CCAF6}"/>
              </a:ext>
            </a:extLst>
          </p:cNvPr>
          <p:cNvSpPr/>
          <p:nvPr/>
        </p:nvSpPr>
        <p:spPr>
          <a:xfrm>
            <a:off x="1173786" y="177800"/>
            <a:ext cx="4183304" cy="5130800"/>
          </a:xfrm>
          <a:prstGeom prst="rect">
            <a:avLst/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3C4D0FA-9E01-EE16-92E5-25F313A8DA21}"/>
              </a:ext>
            </a:extLst>
          </p:cNvPr>
          <p:cNvSpPr txBox="1">
            <a:spLocks/>
          </p:cNvSpPr>
          <p:nvPr/>
        </p:nvSpPr>
        <p:spPr>
          <a:xfrm>
            <a:off x="1194749" y="2093632"/>
            <a:ext cx="4162341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dirty="0">
                <a:solidFill>
                  <a:srgbClr val="FFFFFF"/>
                </a:solidFill>
                <a:latin typeface="BNPP Sans" panose="02000000000000000000" charset="0"/>
                <a:cs typeface="Arial" panose="020B0604020202020204" pitchFamily="34" charset="0"/>
              </a:rPr>
              <a:t>Charakteristika vozového parku</a:t>
            </a:r>
            <a:endParaRPr lang="fr-FR" sz="4000" dirty="0">
              <a:solidFill>
                <a:srgbClr val="FFFFFF"/>
              </a:solidFill>
              <a:latin typeface="BNPP Sans" panose="02000000000000000000" charset="0"/>
              <a:cs typeface="Arial" panose="020B0604020202020204" pitchFamily="34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398457C-98B5-22B6-E476-CC29B3FE775E}"/>
              </a:ext>
            </a:extLst>
          </p:cNvPr>
          <p:cNvSpPr txBox="1">
            <a:spLocks/>
          </p:cNvSpPr>
          <p:nvPr/>
        </p:nvSpPr>
        <p:spPr>
          <a:xfrm>
            <a:off x="1686242" y="595032"/>
            <a:ext cx="2739708" cy="7907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1670" rtl="0" eaLnBrk="1" latinLnBrk="0" hangingPunct="1">
              <a:spcBef>
                <a:spcPct val="0"/>
              </a:spcBef>
              <a:buNone/>
              <a:defRPr sz="29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NPP Sans Condensed" panose="02000000000000000000"/>
                <a:ea typeface="+mj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E13AB8-C975-B6FC-B4A3-4B665136E45B}"/>
              </a:ext>
            </a:extLst>
          </p:cNvPr>
          <p:cNvSpPr/>
          <p:nvPr/>
        </p:nvSpPr>
        <p:spPr>
          <a:xfrm>
            <a:off x="1173784" y="3644900"/>
            <a:ext cx="4183303" cy="1663700"/>
          </a:xfrm>
          <a:prstGeom prst="rect">
            <a:avLst/>
          </a:prstGeom>
          <a:solidFill>
            <a:srgbClr val="00685E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91FE0-C554-FDA7-DE92-8F58BED4624C}"/>
              </a:ext>
            </a:extLst>
          </p:cNvPr>
          <p:cNvSpPr txBox="1"/>
          <p:nvPr/>
        </p:nvSpPr>
        <p:spPr>
          <a:xfrm>
            <a:off x="1194748" y="3847904"/>
            <a:ext cx="4162340" cy="133339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defTabSz="1085415"/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Aké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sú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kľúčové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charakteristiky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vozových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parkov</a:t>
            </a:r>
            <a:r>
              <a:rPr lang="en-US" sz="1800" dirty="0">
                <a:solidFill>
                  <a:srgbClr val="FFFFFF"/>
                </a:solidFill>
                <a:latin typeface="BNPP Sans Condensed ExtraBold" pitchFamily="50" charset="0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148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0">
            <a:extLst>
              <a:ext uri="{FF2B5EF4-FFF2-40B4-BE49-F238E27FC236}">
                <a16:creationId xmlns:a16="http://schemas.microsoft.com/office/drawing/2014/main" id="{DDB67C58-72C8-FC69-559D-BB0EEFED58E1}"/>
              </a:ext>
            </a:extLst>
          </p:cNvPr>
          <p:cNvSpPr/>
          <p:nvPr/>
        </p:nvSpPr>
        <p:spPr>
          <a:xfrm rot="5400000">
            <a:off x="3449148" y="-3441975"/>
            <a:ext cx="603493" cy="74938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895" tIns="89463" rIns="90895" bIns="894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5759"/>
            <a:endParaRPr lang="en-GB" sz="1392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ous-titre 34">
            <a:extLst>
              <a:ext uri="{FF2B5EF4-FFF2-40B4-BE49-F238E27FC236}">
                <a16:creationId xmlns:a16="http://schemas.microsoft.com/office/drawing/2014/main" id="{9C86DE5E-6DE5-618D-28C2-E99BF32183A0}"/>
              </a:ext>
            </a:extLst>
          </p:cNvPr>
          <p:cNvSpPr txBox="1">
            <a:spLocks/>
          </p:cNvSpPr>
          <p:nvPr/>
        </p:nvSpPr>
        <p:spPr>
          <a:xfrm>
            <a:off x="411590" y="147273"/>
            <a:ext cx="7015999" cy="356536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04523">
              <a:spcBef>
                <a:spcPts val="264"/>
              </a:spcBef>
              <a:buClr>
                <a:srgbClr val="52CDC5"/>
              </a:buClr>
            </a:pPr>
            <a:r>
              <a:rPr lang="en-US" sz="1989" b="1" cap="all" spc="298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Charakteristiky</a:t>
            </a:r>
            <a:r>
              <a:rPr lang="en-US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1989" b="1" cap="all" spc="298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vozového</a:t>
            </a:r>
            <a:r>
              <a:rPr lang="en-US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1989" b="1" cap="all" spc="298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parku</a:t>
            </a:r>
            <a:r>
              <a:rPr lang="en-US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sk-SK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- </a:t>
            </a:r>
            <a:r>
              <a:rPr lang="en-US" sz="1989" b="1" cap="all" spc="298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Kľúčové</a:t>
            </a:r>
            <a:r>
              <a:rPr lang="en-US" sz="1989" b="1" cap="all" spc="298" dirty="0">
                <a:solidFill>
                  <a:srgbClr val="FFFFFF"/>
                </a:solidFill>
                <a:latin typeface="BNPP Sans Condensed" panose="02000000000000000000" pitchFamily="2" charset="0"/>
              </a:rPr>
              <a:t> </a:t>
            </a:r>
            <a:r>
              <a:rPr lang="en-US" sz="1989" b="1" cap="all" spc="298" dirty="0" err="1">
                <a:solidFill>
                  <a:srgbClr val="FFFFFF"/>
                </a:solidFill>
                <a:latin typeface="BNPP Sans Condensed" panose="02000000000000000000" pitchFamily="2" charset="0"/>
              </a:rPr>
              <a:t>poznatky</a:t>
            </a:r>
            <a:endParaRPr lang="en-US" sz="1989" b="1" cap="all" spc="298" dirty="0">
              <a:solidFill>
                <a:srgbClr val="FFFFFF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2" name="Espace réservé du texte 8">
            <a:extLst>
              <a:ext uri="{FF2B5EF4-FFF2-40B4-BE49-F238E27FC236}">
                <a16:creationId xmlns:a16="http://schemas.microsoft.com/office/drawing/2014/main" id="{43A04AC5-2FAE-58B5-752C-88A1C579BBCC}"/>
              </a:ext>
            </a:extLst>
          </p:cNvPr>
          <p:cNvSpPr txBox="1">
            <a:spLocks/>
          </p:cNvSpPr>
          <p:nvPr/>
        </p:nvSpPr>
        <p:spPr>
          <a:xfrm>
            <a:off x="472158" y="950026"/>
            <a:ext cx="11155334" cy="1043619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V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roku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2025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zostáva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väčšina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slovenských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spoločností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presvedčená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o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budúcnosti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svojich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vozových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parkov</a:t>
            </a:r>
            <a:b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</a:b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91 %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očakáva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že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ich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vozové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parky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zostanú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nasledujúcich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troch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rokoch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stabilné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alebo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porastú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pričom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25 %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očakáva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rast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Tento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trend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stabilný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už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dva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roky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a je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súlade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európskym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priemerom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  <a:b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Tento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stabilný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trend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konzistentný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rôznych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veľkostiach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typoch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vozidiel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potrebné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poznamenať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že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viac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veľkých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očakáva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tento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rast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svojich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vozových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parkov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ľahkých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úžitkových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vozidiel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</a:p>
        </p:txBody>
      </p:sp>
      <p:cxnSp>
        <p:nvCxnSpPr>
          <p:cNvPr id="3" name="Connecteur droit 13">
            <a:extLst>
              <a:ext uri="{FF2B5EF4-FFF2-40B4-BE49-F238E27FC236}">
                <a16:creationId xmlns:a16="http://schemas.microsoft.com/office/drawing/2014/main" id="{E1C100B7-F22F-9ED4-2716-75A61F3CAA3C}"/>
              </a:ext>
            </a:extLst>
          </p:cNvPr>
          <p:cNvCxnSpPr>
            <a:cxnSpLocks/>
          </p:cNvCxnSpPr>
          <p:nvPr/>
        </p:nvCxnSpPr>
        <p:spPr>
          <a:xfrm>
            <a:off x="303185" y="989535"/>
            <a:ext cx="0" cy="868330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4" name="Connecteur droit 15">
            <a:extLst>
              <a:ext uri="{FF2B5EF4-FFF2-40B4-BE49-F238E27FC236}">
                <a16:creationId xmlns:a16="http://schemas.microsoft.com/office/drawing/2014/main" id="{8C434B5F-1C45-7473-D6CB-5F3C5BF2BA27}"/>
              </a:ext>
            </a:extLst>
          </p:cNvPr>
          <p:cNvCxnSpPr>
            <a:cxnSpLocks/>
          </p:cNvCxnSpPr>
          <p:nvPr/>
        </p:nvCxnSpPr>
        <p:spPr>
          <a:xfrm>
            <a:off x="303185" y="2446208"/>
            <a:ext cx="0" cy="966060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A4A1948-0CFC-4502-2BF9-909416970EDB}"/>
              </a:ext>
            </a:extLst>
          </p:cNvPr>
          <p:cNvSpPr txBox="1">
            <a:spLocks/>
          </p:cNvSpPr>
          <p:nvPr/>
        </p:nvSpPr>
        <p:spPr>
          <a:xfrm>
            <a:off x="472157" y="2433757"/>
            <a:ext cx="11155334" cy="1162819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Rast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vozového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parku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je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primárne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poháňaný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rozvojom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podnikania</a:t>
            </a:r>
            <a:b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</a:b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55 %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slovenských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firiem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ktoré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očakávajú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rast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vozového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parku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uvádza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ako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hlavný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dôvod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rozvoj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podnikania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ktorý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prvým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ale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menej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významným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faktorom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oproti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európskemu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priemeru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(73 %).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Na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Slovensku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nasledujú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plány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ponúkať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vozidlá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zamestnancom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ktor</a:t>
            </a:r>
            <a:r>
              <a:rPr lang="sk-SK" sz="1193" dirty="0">
                <a:solidFill>
                  <a:srgbClr val="3C3C3C"/>
                </a:solidFill>
                <a:latin typeface="BNPP Sans Light" panose="02000503020000020004" charset="0"/>
              </a:rPr>
              <a:t>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predtým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nemali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nárok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služobné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vozidlá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(48 %) 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ďalšie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aspekty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súvisiace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s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ľudskými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zdrojmi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ako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nábor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udržanie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talentov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(47 %)..</a:t>
            </a:r>
          </a:p>
        </p:txBody>
      </p:sp>
      <p:cxnSp>
        <p:nvCxnSpPr>
          <p:cNvPr id="12" name="Connecteur droit 15">
            <a:extLst>
              <a:ext uri="{FF2B5EF4-FFF2-40B4-BE49-F238E27FC236}">
                <a16:creationId xmlns:a16="http://schemas.microsoft.com/office/drawing/2014/main" id="{814E4E30-952C-E4E3-004D-0C7C62E9451E}"/>
              </a:ext>
            </a:extLst>
          </p:cNvPr>
          <p:cNvCxnSpPr>
            <a:cxnSpLocks/>
          </p:cNvCxnSpPr>
          <p:nvPr/>
        </p:nvCxnSpPr>
        <p:spPr>
          <a:xfrm>
            <a:off x="303185" y="4070938"/>
            <a:ext cx="0" cy="1089326"/>
          </a:xfrm>
          <a:prstGeom prst="line">
            <a:avLst/>
          </a:prstGeom>
          <a:noFill/>
          <a:ln w="6350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41310AE1-6EB8-726E-2A31-BE654C41FFD0}"/>
              </a:ext>
            </a:extLst>
          </p:cNvPr>
          <p:cNvSpPr txBox="1">
            <a:spLocks/>
          </p:cNvSpPr>
          <p:nvPr/>
        </p:nvSpPr>
        <p:spPr>
          <a:xfrm>
            <a:off x="472157" y="4058486"/>
            <a:ext cx="11155334" cy="1407629"/>
          </a:xfrm>
          <a:prstGeom prst="rect">
            <a:avLst/>
          </a:prstGeom>
        </p:spPr>
        <p:txBody>
          <a:bodyPr vert="horz" wrap="square" lIns="35778" tIns="0" rIns="35778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7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"/>
              <a:defRPr sz="12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8824">
              <a:spcBef>
                <a:spcPts val="199"/>
              </a:spcBef>
              <a:spcAft>
                <a:spcPts val="0"/>
              </a:spcAft>
              <a:defRPr/>
            </a:pP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Podiel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spoločností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,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ktoré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uvádzajú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,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že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majú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vo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svojom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vozovom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parku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ojazdené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vozidlá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, je pod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európskou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referenčnou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hodnotou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, ale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táto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úvaha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 je </a:t>
            </a:r>
            <a:r>
              <a:rPr lang="en-US" sz="1591" dirty="0" err="1">
                <a:solidFill>
                  <a:srgbClr val="56B4C0"/>
                </a:solidFill>
                <a:latin typeface="BNPP Sans" panose="02000000000000000000" charset="0"/>
              </a:rPr>
              <a:t>značná</a:t>
            </a:r>
            <a:b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25 %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slovenských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firiem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už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zahŕňa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ojazdené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vozidlá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(pod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európskym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priemerom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39 %) 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ďalších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49 %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zvažuje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ich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zavedenie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v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najbližších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3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rokoch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  <a:b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Tento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trend je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konzistentný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všetkých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veľkostiach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spoločností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typoch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vozidiel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.</a:t>
            </a:r>
            <a:b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</a:b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Pokiaľ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ide o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používanie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ojazdené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osobné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autá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sa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používajú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najmä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ako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autá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sk-SK" sz="1193" dirty="0">
                <a:solidFill>
                  <a:srgbClr val="3C3C3C"/>
                </a:solidFill>
                <a:latin typeface="BNPP Sans Light" panose="02000503020000020004" charset="0"/>
              </a:rPr>
              <a:t>náklad a pracovné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náradie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80 %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nad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európskym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priemerom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62 %) a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poolové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193" dirty="0" err="1">
                <a:solidFill>
                  <a:srgbClr val="3C3C3C"/>
                </a:solidFill>
                <a:latin typeface="BNPP Sans Light" panose="02000503020000020004" charset="0"/>
              </a:rPr>
              <a:t>vozidlá</a:t>
            </a:r>
            <a:r>
              <a:rPr lang="en-US" sz="1193" dirty="0">
                <a:solidFill>
                  <a:srgbClr val="3C3C3C"/>
                </a:solidFill>
                <a:latin typeface="BNPP Sans Light" panose="02000503020000020004" charset="0"/>
              </a:rPr>
              <a:t> 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en-US" sz="1591" dirty="0">
                <a:solidFill>
                  <a:srgbClr val="56B4C0"/>
                </a:solidFill>
                <a:latin typeface="BNPP Sans" panose="02000000000000000000" charset="0"/>
              </a:rPr>
              <a:t>79 %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).</a:t>
            </a:r>
            <a:endParaRPr lang="en-US" sz="1193" dirty="0">
              <a:solidFill>
                <a:srgbClr val="3C3C3C"/>
              </a:solidFill>
              <a:latin typeface="BNPP Sans Light" panose="0200050302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6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6E28E8C9-6779-5FAF-5490-707C56661A65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1A757F0-3262-D990-121E-CC83905A5E14}"/>
              </a:ext>
            </a:extLst>
          </p:cNvPr>
          <p:cNvSpPr/>
          <p:nvPr/>
        </p:nvSpPr>
        <p:spPr bwMode="ltGray">
          <a:xfrm>
            <a:off x="2285730" y="1266958"/>
            <a:ext cx="1955201" cy="4485772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oneTexte 77">
            <a:extLst>
              <a:ext uri="{FF2B5EF4-FFF2-40B4-BE49-F238E27FC236}">
                <a16:creationId xmlns:a16="http://schemas.microsoft.com/office/drawing/2014/main" id="{ECB409A4-D87F-D8B8-EC17-40F097924413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</a:rPr>
              <a:t> V %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</a:rPr>
              <a:t> 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OSOBNÉ VOZIDLÁ + LCVS</a:t>
            </a:r>
          </a:p>
        </p:txBody>
      </p:sp>
      <p:pic>
        <p:nvPicPr>
          <p:cNvPr id="7" name="Graphique 305">
            <a:extLst>
              <a:ext uri="{FF2B5EF4-FFF2-40B4-BE49-F238E27FC236}">
                <a16:creationId xmlns:a16="http://schemas.microsoft.com/office/drawing/2014/main" id="{8FA5E006-4346-7DFD-BDCC-44C4C5E33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8" name="Graphique 2">
            <a:extLst>
              <a:ext uri="{FF2B5EF4-FFF2-40B4-BE49-F238E27FC236}">
                <a16:creationId xmlns:a16="http://schemas.microsoft.com/office/drawing/2014/main" id="{FF7D4C5F-F3D2-7065-B13D-49A1A9207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cxnSp>
        <p:nvCxnSpPr>
          <p:cNvPr id="11" name="Connecteur droit 72">
            <a:extLst>
              <a:ext uri="{FF2B5EF4-FFF2-40B4-BE49-F238E27FC236}">
                <a16:creationId xmlns:a16="http://schemas.microsoft.com/office/drawing/2014/main" id="{C49DD55C-6B41-B65D-599E-59C93009532D}"/>
              </a:ext>
            </a:extLst>
          </p:cNvPr>
          <p:cNvCxnSpPr>
            <a:cxnSpLocks/>
          </p:cNvCxnSpPr>
          <p:nvPr/>
        </p:nvCxnSpPr>
        <p:spPr>
          <a:xfrm>
            <a:off x="7987038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66">
            <a:extLst>
              <a:ext uri="{FF2B5EF4-FFF2-40B4-BE49-F238E27FC236}">
                <a16:creationId xmlns:a16="http://schemas.microsoft.com/office/drawing/2014/main" id="{98CFFAC5-7208-656D-FC00-0286E6ADA9AD}"/>
              </a:ext>
            </a:extLst>
          </p:cNvPr>
          <p:cNvSpPr txBox="1"/>
          <p:nvPr/>
        </p:nvSpPr>
        <p:spPr>
          <a:xfrm>
            <a:off x="5871393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Európa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547AF50D-3FCF-17A0-1DC8-2DFF6C91B05F}"/>
              </a:ext>
            </a:extLst>
          </p:cNvPr>
          <p:cNvGrpSpPr/>
          <p:nvPr/>
        </p:nvGrpSpPr>
        <p:grpSpPr>
          <a:xfrm>
            <a:off x="9128433" y="1368915"/>
            <a:ext cx="1334463" cy="658212"/>
            <a:chOff x="9295577" y="1368915"/>
            <a:chExt cx="1334463" cy="658212"/>
          </a:xfrm>
        </p:grpSpPr>
        <p:sp>
          <p:nvSpPr>
            <p:cNvPr id="44" name="ZoneTexte 66">
              <a:extLst>
                <a:ext uri="{FF2B5EF4-FFF2-40B4-BE49-F238E27FC236}">
                  <a16:creationId xmlns:a16="http://schemas.microsoft.com/office/drawing/2014/main" id="{050F6962-FA88-3261-3F8D-7BBA34F8F226}"/>
                </a:ext>
              </a:extLst>
            </p:cNvPr>
            <p:cNvSpPr txBox="1"/>
            <p:nvPr/>
          </p:nvSpPr>
          <p:spPr>
            <a:xfrm>
              <a:off x="9295577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Total </a:t>
              </a:r>
              <a:r>
                <a:rPr lang="en-GB" sz="1200" dirty="0" err="1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Všetky</a:t>
              </a:r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 </a:t>
              </a:r>
              <a:r>
                <a:rPr lang="en-GB" sz="1200" dirty="0" err="1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krajiny</a:t>
              </a:r>
              <a:endPara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endParaRPr>
            </a:p>
          </p:txBody>
        </p: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55766814-C411-D6A8-686E-9C9C20259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83022" y="1368915"/>
              <a:ext cx="407217" cy="407217"/>
            </a:xfrm>
            <a:prstGeom prst="rect">
              <a:avLst/>
            </a:prstGeom>
          </p:spPr>
        </p:pic>
      </p:grpSp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512397D2-81F8-4113-2798-066F0F3E0860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Sous-titre 34">
            <a:extLst>
              <a:ext uri="{FF2B5EF4-FFF2-40B4-BE49-F238E27FC236}">
                <a16:creationId xmlns:a16="http://schemas.microsoft.com/office/drawing/2014/main" id="{9353F6DB-221B-729D-CD05-C9414FF8B8C6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cap="all" spc="300" dirty="0">
                <a:solidFill>
                  <a:schemeClr val="bg1"/>
                </a:solidFill>
                <a:latin typeface="BNPP Sans Condensed" panose="02000000000000000000" pitchFamily="2" charset="0"/>
              </a:rPr>
              <a:t>POZÍCIA RESPONDENTOV</a:t>
            </a:r>
            <a:endParaRPr lang="en-US" sz="2000" b="1" cap="all" spc="300" dirty="0">
              <a:solidFill>
                <a:schemeClr val="bg1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A35BD-CB79-6430-9771-65A877450F77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Mohli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by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prosím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uviesť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svoju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presnú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pozíciu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graphicFrame>
        <p:nvGraphicFramePr>
          <p:cNvPr id="47" name="Graphique C1">
            <a:extLst>
              <a:ext uri="{FF2B5EF4-FFF2-40B4-BE49-F238E27FC236}">
                <a16:creationId xmlns:a16="http://schemas.microsoft.com/office/drawing/2014/main" id="{076D8FE7-3A1F-5C4D-2CFF-C6D7D77E4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63815"/>
              </p:ext>
            </p:extLst>
          </p:nvPr>
        </p:nvGraphicFramePr>
        <p:xfrm>
          <a:off x="8854647" y="2335365"/>
          <a:ext cx="2065750" cy="3355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" name="ZoneTexte Slide">
            <a:extLst>
              <a:ext uri="{FF2B5EF4-FFF2-40B4-BE49-F238E27FC236}">
                <a16:creationId xmlns:a16="http://schemas.microsoft.com/office/drawing/2014/main" id="{A03E1070-A0CE-3FEA-91B1-EA0AE2F7758A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je 27 %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respondentov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kern="1200" noProof="0" dirty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rPr>
              <a:t>Procurement director / manager</a:t>
            </a:r>
            <a:r>
              <a:rPr lang="sk-SK" sz="1100" b="0" kern="1200" noProof="0" dirty="0">
                <a:solidFill>
                  <a:schemeClr val="tx1"/>
                </a:solidFill>
                <a:latin typeface="BNPP Sans Light" panose="02000503020000020004" charset="0"/>
                <a:ea typeface="+mn-ea"/>
                <a:cs typeface="+mn-cs"/>
              </a:rPr>
              <a:t>.</a:t>
            </a:r>
            <a:endParaRPr lang="en-US" sz="1100" b="0" kern="1200" noProof="0" dirty="0">
              <a:solidFill>
                <a:schemeClr val="tx1"/>
              </a:solidFill>
              <a:latin typeface="BNPP Sans Light" panose="02000503020000020004" charset="0"/>
              <a:ea typeface="+mn-ea"/>
              <a:cs typeface="+mn-cs"/>
            </a:endParaRP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Graphique C1">
            <a:extLst>
              <a:ext uri="{FF2B5EF4-FFF2-40B4-BE49-F238E27FC236}">
                <a16:creationId xmlns:a16="http://schemas.microsoft.com/office/drawing/2014/main" id="{60F1960D-5D83-625E-1CEB-46B88854B5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967462"/>
              </p:ext>
            </p:extLst>
          </p:nvPr>
        </p:nvGraphicFramePr>
        <p:xfrm>
          <a:off x="2425299" y="2335365"/>
          <a:ext cx="2065750" cy="3355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Graphique C1">
            <a:extLst>
              <a:ext uri="{FF2B5EF4-FFF2-40B4-BE49-F238E27FC236}">
                <a16:creationId xmlns:a16="http://schemas.microsoft.com/office/drawing/2014/main" id="{912224CE-39F8-37E9-0A50-80F5388B0B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78355"/>
              </p:ext>
            </p:extLst>
          </p:nvPr>
        </p:nvGraphicFramePr>
        <p:xfrm>
          <a:off x="5306342" y="2335365"/>
          <a:ext cx="2065750" cy="3355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ABF58C7E-6193-9A34-0E69-8FC6BB87A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200655"/>
              </p:ext>
            </p:extLst>
          </p:nvPr>
        </p:nvGraphicFramePr>
        <p:xfrm>
          <a:off x="100588" y="2269676"/>
          <a:ext cx="2098496" cy="3434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98496">
                  <a:extLst>
                    <a:ext uri="{9D8B030D-6E8A-4147-A177-3AD203B41FA5}">
                      <a16:colId xmlns:a16="http://schemas.microsoft.com/office/drawing/2014/main" val="3117592185"/>
                    </a:ext>
                  </a:extLst>
                </a:gridCol>
              </a:tblGrid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Procurement director / manager</a:t>
                      </a: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2118216297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Fleet director / manager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1125520928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HR director/ manager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2195298090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CEO / Managing director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423768059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COO (Chief Operations Officer)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1981440135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CSR director / officer / manager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2890455133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Finance director / officer / manager / CFO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870639019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Mobility manager</a:t>
                      </a:r>
                      <a:endParaRPr lang="en-US" sz="1050" b="0" kern="1200" noProof="0" dirty="0">
                        <a:solidFill>
                          <a:schemeClr val="tx1"/>
                        </a:solidFill>
                        <a:latin typeface="BNPP Sans Light" panose="02000503020000020004" charset="0"/>
                        <a:ea typeface="+mn-ea"/>
                        <a:cs typeface="+mn-cs"/>
                      </a:endParaRP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3530720294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algn="r" defTabSz="1211670" rtl="0" eaLnBrk="1" fontAlgn="ctr" latinLnBrk="0" hangingPunct="1"/>
                      <a:r>
                        <a:rPr lang="en-US" sz="1050" b="0" kern="1200" noProof="0" dirty="0">
                          <a:solidFill>
                            <a:schemeClr val="tx1"/>
                          </a:solidFill>
                          <a:latin typeface="BNPP Sans Light" panose="02000503020000020004" charset="0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7620" marR="7620" marT="7696" marB="0" anchor="ctr"/>
                </a:tc>
                <a:extLst>
                  <a:ext uri="{0D108BD9-81ED-4DB2-BD59-A6C34878D82A}">
                    <a16:rowId xmlns:a16="http://schemas.microsoft.com/office/drawing/2014/main" val="4027367864"/>
                  </a:ext>
                </a:extLst>
              </a:tr>
            </a:tbl>
          </a:graphicData>
        </a:graphic>
      </p:graphicFrame>
      <p:pic>
        <p:nvPicPr>
          <p:cNvPr id="17" name="Graphique 16">
            <a:extLst>
              <a:ext uri="{FF2B5EF4-FFF2-40B4-BE49-F238E27FC236}">
                <a16:creationId xmlns:a16="http://schemas.microsoft.com/office/drawing/2014/main" id="{BDE90BA0-17AC-2A96-A029-29D437650B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24492" y="1368915"/>
            <a:ext cx="426130" cy="4356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9209741-86BE-DAB7-AAF1-7C22944C1C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24" y="1423907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59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F93C86A-6643-8B03-24FF-FBA2BACA1071}"/>
              </a:ext>
            </a:extLst>
          </p:cNvPr>
          <p:cNvSpPr/>
          <p:nvPr/>
        </p:nvSpPr>
        <p:spPr bwMode="ltGray">
          <a:xfrm>
            <a:off x="2223584" y="1266958"/>
            <a:ext cx="2543210" cy="4485772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DC2C94B-C65E-DB21-7B59-84AF28EEE75E}"/>
              </a:ext>
            </a:extLst>
          </p:cNvPr>
          <p:cNvSpPr/>
          <p:nvPr/>
        </p:nvSpPr>
        <p:spPr bwMode="ltGray">
          <a:xfrm>
            <a:off x="0" y="1266602"/>
            <a:ext cx="12122150" cy="827201"/>
          </a:xfrm>
          <a:prstGeom prst="rect">
            <a:avLst/>
          </a:prstGeom>
          <a:solidFill>
            <a:schemeClr val="accent6">
              <a:alpha val="25882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NPP Sans Light" panose="0200050302000002000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aphique Slide">
            <a:extLst>
              <a:ext uri="{FF2B5EF4-FFF2-40B4-BE49-F238E27FC236}">
                <a16:creationId xmlns:a16="http://schemas.microsoft.com/office/drawing/2014/main" id="{82B3CCBA-925B-C066-642F-D11595A79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516975"/>
              </p:ext>
            </p:extLst>
          </p:nvPr>
        </p:nvGraphicFramePr>
        <p:xfrm>
          <a:off x="2190205" y="2561228"/>
          <a:ext cx="9031170" cy="3191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0A03A4A1-7E2A-612C-4B18-684D1D09F3B3}"/>
              </a:ext>
            </a:extLst>
          </p:cNvPr>
          <p:cNvSpPr txBox="1"/>
          <p:nvPr/>
        </p:nvSpPr>
        <p:spPr>
          <a:xfrm>
            <a:off x="8543773" y="5899960"/>
            <a:ext cx="3143828" cy="2154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X%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Výrazne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A3C439"/>
                </a:highlight>
                <a:latin typeface="Roboto" panose="02000000000000000000" pitchFamily="2" charset="0"/>
              </a:rPr>
              <a:t>vyššie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/ </a:t>
            </a:r>
            <a:r>
              <a:rPr lang="en-US" sz="800" b="0" i="0" dirty="0" err="1">
                <a:solidFill>
                  <a:srgbClr val="111111"/>
                </a:solidFill>
                <a:effectLst/>
                <a:highlight>
                  <a:srgbClr val="FF0000"/>
                </a:highlight>
                <a:latin typeface="Roboto" panose="02000000000000000000" pitchFamily="2" charset="0"/>
              </a:rPr>
              <a:t>nižšie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oproti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predchádzajúcej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vlne</a:t>
            </a: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sp>
        <p:nvSpPr>
          <p:cNvPr id="2" name="Rectangle: Top Corners Rounded 20">
            <a:extLst>
              <a:ext uri="{FF2B5EF4-FFF2-40B4-BE49-F238E27FC236}">
                <a16:creationId xmlns:a16="http://schemas.microsoft.com/office/drawing/2014/main" id="{512397D2-81F8-4113-2798-066F0F3E0860}"/>
              </a:ext>
            </a:extLst>
          </p:cNvPr>
          <p:cNvSpPr/>
          <p:nvPr/>
        </p:nvSpPr>
        <p:spPr>
          <a:xfrm rot="5400000">
            <a:off x="3465839" y="-3465837"/>
            <a:ext cx="607111" cy="753879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Sous-titre 34">
            <a:extLst>
              <a:ext uri="{FF2B5EF4-FFF2-40B4-BE49-F238E27FC236}">
                <a16:creationId xmlns:a16="http://schemas.microsoft.com/office/drawing/2014/main" id="{9353F6DB-221B-729D-CD05-C9414FF8B8C6}"/>
              </a:ext>
            </a:extLst>
          </p:cNvPr>
          <p:cNvSpPr txBox="1">
            <a:spLocks/>
          </p:cNvSpPr>
          <p:nvPr/>
        </p:nvSpPr>
        <p:spPr>
          <a:xfrm>
            <a:off x="377722" y="127594"/>
            <a:ext cx="6659406" cy="358673"/>
          </a:xfrm>
          <a:prstGeom prst="rect">
            <a:avLst/>
          </a:prstGeom>
        </p:spPr>
        <p:txBody>
          <a:bodyPr/>
          <a:lstStyle>
            <a:lvl1pPr marL="0" indent="0" algn="l" defTabSz="1211670" rtl="0" eaLnBrk="1" latinLnBrk="0" hangingPunct="1">
              <a:spcBef>
                <a:spcPts val="266"/>
              </a:spcBef>
              <a:buClr>
                <a:schemeClr val="accent4"/>
              </a:buClr>
              <a:buSzPct val="100000"/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1113" indent="-237710" algn="l" defTabSz="1211670" rtl="0" eaLnBrk="1" latinLnBrk="0" hangingPunct="1">
              <a:spcBef>
                <a:spcPts val="266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6528" indent="-233501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535621" indent="-222977" algn="l" defTabSz="1211670" rtl="0" eaLnBrk="1" latinLnBrk="0" hangingPunct="1">
              <a:spcBef>
                <a:spcPts val="266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1670" rtl="0" eaLnBrk="1" latinLnBrk="0" hangingPunct="1">
              <a:spcBef>
                <a:spcPts val="266"/>
              </a:spcBef>
              <a:buFontTx/>
              <a:buNone/>
              <a:defRPr sz="1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320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37924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43761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49595" indent="-302918" algn="l" defTabSz="12116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cap="all" spc="300" dirty="0">
                <a:solidFill>
                  <a:schemeClr val="bg1"/>
                </a:solidFill>
                <a:latin typeface="BNPP Sans Condensed" panose="02000000000000000000" pitchFamily="2" charset="0"/>
              </a:rPr>
              <a:t>POČet vozidieL vo vozovom parku</a:t>
            </a:r>
            <a:endParaRPr lang="en-US" sz="2000" b="1" cap="all" spc="300" dirty="0">
              <a:solidFill>
                <a:schemeClr val="bg1"/>
              </a:solidFill>
              <a:latin typeface="BNPP Sans Condensed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A35BD-CB79-6430-9771-65A877450F77}"/>
              </a:ext>
            </a:extLst>
          </p:cNvPr>
          <p:cNvSpPr/>
          <p:nvPr/>
        </p:nvSpPr>
        <p:spPr>
          <a:xfrm>
            <a:off x="441214" y="5877965"/>
            <a:ext cx="638082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1" indent="0" algn="l" defTabSz="6095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120000"/>
              <a:buFontTx/>
              <a:buNone/>
              <a:tabLst/>
              <a:defRPr/>
            </a:pP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Môžete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nám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prosím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povedať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celkový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počet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vozidiel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hmotnosťou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nižšou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ako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3,5 tony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vašom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vozovom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parku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?</a:t>
            </a:r>
            <a:b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Základ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spoločnosti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s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firemnými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8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8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= 100 %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BNPP Sans Light" panose="02000503020000020004" charset="0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5920CB95-5BDC-4A9E-A9DF-842867BDEDF9}"/>
              </a:ext>
            </a:extLst>
          </p:cNvPr>
          <p:cNvGrpSpPr/>
          <p:nvPr/>
        </p:nvGrpSpPr>
        <p:grpSpPr>
          <a:xfrm>
            <a:off x="354091" y="3208869"/>
            <a:ext cx="1940715" cy="777623"/>
            <a:chOff x="354091" y="3208869"/>
            <a:chExt cx="1940715" cy="777623"/>
          </a:xfrm>
        </p:grpSpPr>
        <p:sp>
          <p:nvSpPr>
            <p:cNvPr id="12" name="ZoneTexte 43">
              <a:extLst>
                <a:ext uri="{FF2B5EF4-FFF2-40B4-BE49-F238E27FC236}">
                  <a16:creationId xmlns:a16="http://schemas.microsoft.com/office/drawing/2014/main" id="{C54181FF-9819-F9D8-CA19-7BCFAC508804}"/>
                </a:ext>
              </a:extLst>
            </p:cNvPr>
            <p:cNvSpPr txBox="1"/>
            <p:nvPr/>
          </p:nvSpPr>
          <p:spPr>
            <a:xfrm>
              <a:off x="787642" y="3208869"/>
              <a:ext cx="15071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GB" sz="100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1000 </a:t>
              </a:r>
              <a:r>
                <a:rPr lang="en-GB" sz="1000" dirty="0" err="1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vozidiel</a:t>
              </a:r>
              <a:r>
                <a:rPr lang="en-GB" sz="100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 a </a:t>
              </a:r>
              <a:r>
                <a:rPr lang="en-GB" sz="1000" dirty="0" err="1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viac</a:t>
              </a:r>
              <a:endParaRPr lang="en-GB" sz="100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C59AD91-0AD1-0CF2-8A4D-653821410D64}"/>
                </a:ext>
              </a:extLst>
            </p:cNvPr>
            <p:cNvSpPr txBox="1"/>
            <p:nvPr/>
          </p:nvSpPr>
          <p:spPr>
            <a:xfrm>
              <a:off x="787642" y="3415962"/>
              <a:ext cx="114593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100 - 999 </a:t>
              </a:r>
              <a:r>
                <a:rPr lang="en-GB" sz="1000" dirty="0" err="1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vozidiel</a:t>
              </a:r>
              <a:endParaRPr lang="en-GB" sz="100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44ED7F4-1EAB-A9F8-B41A-373A312D1C16}"/>
                </a:ext>
              </a:extLst>
            </p:cNvPr>
            <p:cNvSpPr txBox="1"/>
            <p:nvPr/>
          </p:nvSpPr>
          <p:spPr>
            <a:xfrm>
              <a:off x="787642" y="3623054"/>
              <a:ext cx="98963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defRPr/>
              </a:pPr>
              <a:r>
                <a:rPr lang="en-GB" sz="100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10 - 99 </a:t>
              </a:r>
              <a:r>
                <a:rPr lang="en-GB" sz="1000" dirty="0" err="1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vozidiel</a:t>
              </a:r>
              <a:endParaRPr lang="en-GB" sz="100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4B7C234-4D03-C2FE-1FC5-3DAAE2852F69}"/>
                </a:ext>
              </a:extLst>
            </p:cNvPr>
            <p:cNvSpPr txBox="1"/>
            <p:nvPr/>
          </p:nvSpPr>
          <p:spPr>
            <a:xfrm>
              <a:off x="787642" y="3832604"/>
              <a:ext cx="1145933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1 - 9 </a:t>
              </a:r>
              <a:r>
                <a:rPr lang="en-GB" sz="1000" dirty="0" err="1">
                  <a:solidFill>
                    <a:srgbClr val="000000"/>
                  </a:solidFill>
                  <a:latin typeface="BNPP Sans Light" panose="02000503020000020004" charset="0"/>
                  <a:cs typeface="Arial" panose="020B0604020202020204" pitchFamily="34" charset="0"/>
                </a:rPr>
                <a:t>vozidiel</a:t>
              </a:r>
              <a:endParaRPr lang="en-GB" sz="1000" dirty="0">
                <a:solidFill>
                  <a:srgbClr val="000000"/>
                </a:solidFill>
                <a:latin typeface="BNPP Sans Light" panose="0200050302000002000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957DD454-6053-8D48-A91B-F3B1FBE25DFD}"/>
                </a:ext>
              </a:extLst>
            </p:cNvPr>
            <p:cNvGrpSpPr/>
            <p:nvPr/>
          </p:nvGrpSpPr>
          <p:grpSpPr>
            <a:xfrm>
              <a:off x="354091" y="3218356"/>
              <a:ext cx="392112" cy="741487"/>
              <a:chOff x="354091" y="3218356"/>
              <a:chExt cx="392112" cy="74148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D3A9F2B-D5BE-D55A-1043-499F0D2508D1}"/>
                  </a:ext>
                </a:extLst>
              </p:cNvPr>
              <p:cNvSpPr/>
              <p:nvPr/>
            </p:nvSpPr>
            <p:spPr>
              <a:xfrm>
                <a:off x="354091" y="3218356"/>
                <a:ext cx="160916" cy="112854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F737500-4CD7-A580-079A-4A010EA29991}"/>
                  </a:ext>
                </a:extLst>
              </p:cNvPr>
              <p:cNvSpPr/>
              <p:nvPr/>
            </p:nvSpPr>
            <p:spPr>
              <a:xfrm>
                <a:off x="585287" y="3218356"/>
                <a:ext cx="160916" cy="112854"/>
              </a:xfrm>
              <a:prstGeom prst="rect">
                <a:avLst/>
              </a:prstGeom>
              <a:solidFill>
                <a:srgbClr val="265E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DBE91D7-EE33-D14E-33B7-78D77CA4D6E4}"/>
                  </a:ext>
                </a:extLst>
              </p:cNvPr>
              <p:cNvSpPr/>
              <p:nvPr/>
            </p:nvSpPr>
            <p:spPr>
              <a:xfrm>
                <a:off x="354091" y="3427897"/>
                <a:ext cx="160916" cy="11285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4026BF2-325C-93D0-0624-CD0D8A5F6CCA}"/>
                  </a:ext>
                </a:extLst>
              </p:cNvPr>
              <p:cNvSpPr/>
              <p:nvPr/>
            </p:nvSpPr>
            <p:spPr>
              <a:xfrm>
                <a:off x="585287" y="3427897"/>
                <a:ext cx="160916" cy="11285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75933F8-A254-2652-B52E-F0C786C69238}"/>
                  </a:ext>
                </a:extLst>
              </p:cNvPr>
              <p:cNvSpPr/>
              <p:nvPr/>
            </p:nvSpPr>
            <p:spPr>
              <a:xfrm>
                <a:off x="354091" y="3637439"/>
                <a:ext cx="160916" cy="112854"/>
              </a:xfrm>
              <a:prstGeom prst="rect">
                <a:avLst/>
              </a:prstGeom>
              <a:solidFill>
                <a:srgbClr val="00D08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D5F8DAF-4FAA-4DD6-4EAC-034ADAB74CAD}"/>
                  </a:ext>
                </a:extLst>
              </p:cNvPr>
              <p:cNvSpPr/>
              <p:nvPr/>
            </p:nvSpPr>
            <p:spPr>
              <a:xfrm>
                <a:off x="585287" y="3637439"/>
                <a:ext cx="160916" cy="112854"/>
              </a:xfrm>
              <a:prstGeom prst="rect">
                <a:avLst/>
              </a:prstGeom>
              <a:solidFill>
                <a:srgbClr val="9AD2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7795A44-959C-6F75-5F4F-88BE64D17BA8}"/>
                  </a:ext>
                </a:extLst>
              </p:cNvPr>
              <p:cNvSpPr/>
              <p:nvPr/>
            </p:nvSpPr>
            <p:spPr>
              <a:xfrm>
                <a:off x="354091" y="3846989"/>
                <a:ext cx="160916" cy="11285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892427B-34AB-3A1E-02E7-22EB2CDDDC99}"/>
                  </a:ext>
                </a:extLst>
              </p:cNvPr>
              <p:cNvSpPr/>
              <p:nvPr/>
            </p:nvSpPr>
            <p:spPr>
              <a:xfrm>
                <a:off x="585287" y="3846989"/>
                <a:ext cx="160916" cy="112854"/>
              </a:xfrm>
              <a:prstGeom prst="rect">
                <a:avLst/>
              </a:prstGeom>
              <a:solidFill>
                <a:srgbClr val="B6DD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fr-FR" sz="1200" dirty="0">
                  <a:solidFill>
                    <a:schemeClr val="tx1"/>
                  </a:solidFill>
                  <a:latin typeface="BNPP Sans Light" panose="02000503020000020004" charset="0"/>
                </a:endParaRPr>
              </a:p>
            </p:txBody>
          </p:sp>
        </p:grpSp>
      </p:grpSp>
      <p:sp>
        <p:nvSpPr>
          <p:cNvPr id="7" name="ZoneTexte 77">
            <a:extLst>
              <a:ext uri="{FF2B5EF4-FFF2-40B4-BE49-F238E27FC236}">
                <a16:creationId xmlns:a16="http://schemas.microsoft.com/office/drawing/2014/main" id="{4043CFEE-F12B-5F7A-1998-D95FCFA37982}"/>
              </a:ext>
            </a:extLst>
          </p:cNvPr>
          <p:cNvSpPr txBox="1"/>
          <p:nvPr/>
        </p:nvSpPr>
        <p:spPr>
          <a:xfrm>
            <a:off x="73792" y="1847877"/>
            <a:ext cx="211641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103C50"/>
                </a:highlight>
                <a:uLnTx/>
                <a:uFillTx/>
                <a:latin typeface="BNPP Sans" panose="02000000000000000000" charset="0"/>
              </a:rPr>
              <a:t> V %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NPP Sans" panose="02000000000000000000" charset="0"/>
              </a:rPr>
              <a:t> 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OSOBNÉ VOZIDLÁ + LCVS</a:t>
            </a:r>
          </a:p>
        </p:txBody>
      </p:sp>
      <p:pic>
        <p:nvPicPr>
          <p:cNvPr id="8" name="Graphique 305">
            <a:extLst>
              <a:ext uri="{FF2B5EF4-FFF2-40B4-BE49-F238E27FC236}">
                <a16:creationId xmlns:a16="http://schemas.microsoft.com/office/drawing/2014/main" id="{9B977E91-205D-767C-F357-C56A2338E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9" y="1486835"/>
            <a:ext cx="566581" cy="271487"/>
          </a:xfrm>
          <a:prstGeom prst="rect">
            <a:avLst/>
          </a:prstGeom>
        </p:spPr>
      </p:pic>
      <p:pic>
        <p:nvPicPr>
          <p:cNvPr id="13" name="Graphique 2">
            <a:extLst>
              <a:ext uri="{FF2B5EF4-FFF2-40B4-BE49-F238E27FC236}">
                <a16:creationId xmlns:a16="http://schemas.microsoft.com/office/drawing/2014/main" id="{AEC7532A-962D-9D6B-3E28-AAA3372A6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718" y="1439621"/>
            <a:ext cx="566581" cy="318702"/>
          </a:xfrm>
          <a:prstGeom prst="rect">
            <a:avLst/>
          </a:prstGeom>
        </p:spPr>
      </p:pic>
      <p:sp>
        <p:nvSpPr>
          <p:cNvPr id="5" name="ZoneTexte Slide">
            <a:extLst>
              <a:ext uri="{FF2B5EF4-FFF2-40B4-BE49-F238E27FC236}">
                <a16:creationId xmlns:a16="http://schemas.microsoft.com/office/drawing/2014/main" id="{6072A5A4-D567-A951-9763-7339DFB5514A}"/>
              </a:ext>
            </a:extLst>
          </p:cNvPr>
          <p:cNvSpPr txBox="1"/>
          <p:nvPr/>
        </p:nvSpPr>
        <p:spPr>
          <a:xfrm>
            <a:off x="400398" y="648090"/>
            <a:ext cx="9639718" cy="5586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NPP Sans" panose="02000000000000000000" charset="0"/>
                <a:ea typeface="+mn-ea"/>
                <a:cs typeface="Arial" panose="020B0604020202020204" pitchFamily="34" charset="0"/>
              </a:rPr>
              <a:t>AKO ČÍTAŤ VÝSLEDKY ? </a:t>
            </a:r>
          </a:p>
          <a:p>
            <a:pPr marL="0" marR="0" lvl="0" indent="0" algn="l" defTabSz="12129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Slovensku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sa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v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roku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2025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vozový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park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skladá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z: 9 % s 1 – 9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44 % s 10 – 99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47 % so 100 – 999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vozidlami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a 0 % s 1 000 a </a:t>
            </a:r>
            <a:r>
              <a:rPr lang="en-US" sz="11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viac</a:t>
            </a:r>
            <a:r>
              <a:rPr lang="en-US" sz="11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NPP Sans Light" panose="0200050302000002000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Connecteur droit 72">
            <a:extLst>
              <a:ext uri="{FF2B5EF4-FFF2-40B4-BE49-F238E27FC236}">
                <a16:creationId xmlns:a16="http://schemas.microsoft.com/office/drawing/2014/main" id="{2E077134-A948-BA58-7165-17E39B39F427}"/>
              </a:ext>
            </a:extLst>
          </p:cNvPr>
          <p:cNvCxnSpPr>
            <a:cxnSpLocks/>
          </p:cNvCxnSpPr>
          <p:nvPr/>
        </p:nvCxnSpPr>
        <p:spPr>
          <a:xfrm>
            <a:off x="8351022" y="1531720"/>
            <a:ext cx="0" cy="407613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66">
            <a:extLst>
              <a:ext uri="{FF2B5EF4-FFF2-40B4-BE49-F238E27FC236}">
                <a16:creationId xmlns:a16="http://schemas.microsoft.com/office/drawing/2014/main" id="{27734088-C01B-5336-1DF4-F2701CAE363F}"/>
              </a:ext>
            </a:extLst>
          </p:cNvPr>
          <p:cNvSpPr txBox="1"/>
          <p:nvPr/>
        </p:nvSpPr>
        <p:spPr>
          <a:xfrm>
            <a:off x="6055438" y="1856311"/>
            <a:ext cx="1334463" cy="1708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rPr>
              <a:t>Európa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047BDE0-B801-8FF2-0397-616D5A53D6BC}"/>
              </a:ext>
            </a:extLst>
          </p:cNvPr>
          <p:cNvGrpSpPr/>
          <p:nvPr/>
        </p:nvGrpSpPr>
        <p:grpSpPr>
          <a:xfrm>
            <a:off x="9295577" y="1368915"/>
            <a:ext cx="1334463" cy="658212"/>
            <a:chOff x="9295577" y="1368915"/>
            <a:chExt cx="1334463" cy="658212"/>
          </a:xfrm>
        </p:grpSpPr>
        <p:sp>
          <p:nvSpPr>
            <p:cNvPr id="26" name="ZoneTexte 66">
              <a:extLst>
                <a:ext uri="{FF2B5EF4-FFF2-40B4-BE49-F238E27FC236}">
                  <a16:creationId xmlns:a16="http://schemas.microsoft.com/office/drawing/2014/main" id="{B17CB8F6-C64F-41CC-853C-4F16302E4E34}"/>
                </a:ext>
              </a:extLst>
            </p:cNvPr>
            <p:cNvSpPr txBox="1"/>
            <p:nvPr/>
          </p:nvSpPr>
          <p:spPr>
            <a:xfrm>
              <a:off x="9295577" y="1856311"/>
              <a:ext cx="1334463" cy="17081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Total </a:t>
              </a:r>
              <a:r>
                <a:rPr lang="en-GB" sz="1200" dirty="0" err="1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Všetky</a:t>
              </a:r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 </a:t>
              </a:r>
              <a:r>
                <a:rPr lang="en-GB" sz="1200" dirty="0" err="1">
                  <a:solidFill>
                    <a:schemeClr val="accent6">
                      <a:lumMod val="50000"/>
                    </a:schemeClr>
                  </a:solidFill>
                  <a:latin typeface="BNPP Sans" panose="02000000000000000000" charset="0"/>
                </a:rPr>
                <a:t>krajiny</a:t>
              </a:r>
              <a:endPara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NPP Sans" panose="02000000000000000000" charset="0"/>
              </a:endParaRPr>
            </a:p>
          </p:txBody>
        </p:sp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2B0F02A6-0D0E-BA75-BF37-981BFF0F7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83022" y="1368915"/>
              <a:ext cx="407217" cy="407217"/>
            </a:xfrm>
            <a:prstGeom prst="rect">
              <a:avLst/>
            </a:prstGeom>
          </p:spPr>
        </p:pic>
      </p:grpSp>
      <p:pic>
        <p:nvPicPr>
          <p:cNvPr id="22" name="Graphique 21">
            <a:extLst>
              <a:ext uri="{FF2B5EF4-FFF2-40B4-BE49-F238E27FC236}">
                <a16:creationId xmlns:a16="http://schemas.microsoft.com/office/drawing/2014/main" id="{F301DDCD-2AB8-93FE-1693-E7C266F4F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08538" y="1368915"/>
            <a:ext cx="426130" cy="4356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544562E-1ADF-58CD-29C8-6B93EC08CB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08" y="1421418"/>
            <a:ext cx="439200" cy="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11070"/>
      </p:ext>
    </p:extLst>
  </p:cSld>
  <p:clrMapOvr>
    <a:masterClrMapping/>
  </p:clrMapOvr>
</p:sld>
</file>

<file path=ppt/theme/theme1.xml><?xml version="1.0" encoding="utf-8"?>
<a:theme xmlns:a="http://schemas.openxmlformats.org/drawingml/2006/main" name="1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5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7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8_BNPP-ENG-16-9">
  <a:themeElements>
    <a:clrScheme name="Custom 11">
      <a:dk1>
        <a:srgbClr val="000000"/>
      </a:dk1>
      <a:lt1>
        <a:srgbClr val="FFFFFF"/>
      </a:lt1>
      <a:dk2>
        <a:srgbClr val="00915A"/>
      </a:dk2>
      <a:lt2>
        <a:srgbClr val="78848A"/>
      </a:lt2>
      <a:accent1>
        <a:srgbClr val="00AB8E"/>
      </a:accent1>
      <a:accent2>
        <a:srgbClr val="00685E"/>
      </a:accent2>
      <a:accent3>
        <a:srgbClr val="A3C439"/>
      </a:accent3>
      <a:accent4>
        <a:srgbClr val="52CDC5"/>
      </a:accent4>
      <a:accent5>
        <a:srgbClr val="EF7B5B"/>
      </a:accent5>
      <a:accent6>
        <a:srgbClr val="56B4C0"/>
      </a:accent6>
      <a:hlink>
        <a:srgbClr val="00915A"/>
      </a:hlink>
      <a:folHlink>
        <a:srgbClr val="BA3075"/>
      </a:folHlink>
    </a:clrScheme>
    <a:fontScheme name="BNP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</a:ln>
      </a:spPr>
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normAutofit/>
      </a:bodyPr>
      <a:lstStyle>
        <a:defPPr defTabSz="1085415">
          <a:defRPr sz="6600" dirty="0" smtClean="0">
            <a:solidFill>
              <a:srgbClr val="FFFFFF"/>
            </a:solidFill>
            <a:latin typeface="BNPP Sans Condensed ExtraBold" pitchFamily="50" charset="0"/>
            <a:cs typeface="Arial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Custom 11">
    <a:dk1>
      <a:srgbClr val="000000"/>
    </a:dk1>
    <a:lt1>
      <a:srgbClr val="FFFFFF"/>
    </a:lt1>
    <a:dk2>
      <a:srgbClr val="00915A"/>
    </a:dk2>
    <a:lt2>
      <a:srgbClr val="78848A"/>
    </a:lt2>
    <a:accent1>
      <a:srgbClr val="00AB8E"/>
    </a:accent1>
    <a:accent2>
      <a:srgbClr val="00685E"/>
    </a:accent2>
    <a:accent3>
      <a:srgbClr val="A3C439"/>
    </a:accent3>
    <a:accent4>
      <a:srgbClr val="52CDC5"/>
    </a:accent4>
    <a:accent5>
      <a:srgbClr val="EF7B5B"/>
    </a:accent5>
    <a:accent6>
      <a:srgbClr val="56B4C0"/>
    </a:accent6>
    <a:hlink>
      <a:srgbClr val="00915A"/>
    </a:hlink>
    <a:folHlink>
      <a:srgbClr val="BA3075"/>
    </a:folHlink>
  </a:clrScheme>
</a:themeOverride>
</file>

<file path=ppt/theme/themeOverride18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B2B2"/>
    </a:accent1>
    <a:accent2>
      <a:srgbClr val="BEF0D7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Modèle par défaut">
    <a:majorFont>
      <a:latin typeface="Arial"/>
      <a:ea typeface=""/>
      <a:cs typeface=""/>
    </a:majorFont>
    <a:minorFont>
      <a:latin typeface="Arial"/>
      <a:ea typeface="ヒラギノ角ゴ Pro W3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AD423605FB164CA2CFDA0DF7AB8058" ma:contentTypeVersion="1" ma:contentTypeDescription="Create a new document." ma:contentTypeScope="" ma:versionID="1b42af03ec4855cd9641084d42cde8a4">
  <xsd:schema xmlns:xsd="http://www.w3.org/2001/XMLSchema" xmlns:xs="http://www.w3.org/2001/XMLSchema" xmlns:p="http://schemas.microsoft.com/office/2006/metadata/properties" xmlns:ns2="07d855bf-4eff-40d4-b2d6-9b29397188a6" targetNamespace="http://schemas.microsoft.com/office/2006/metadata/properties" ma:root="true" ma:fieldsID="01b82bd7ea7bb03e5fb3413e006b1e34" ns2:_="">
    <xsd:import namespace="07d855bf-4eff-40d4-b2d6-9b29397188a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855bf-4eff-40d4-b2d6-9b29397188a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909E5F-03C8-43B4-AC69-AB9EC0E16B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855bf-4eff-40d4-b2d6-9b29397188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648106-13E6-4610-B3E7-DBAC027215C5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07d855bf-4eff-40d4-b2d6-9b29397188a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E999F2-9BAE-4C50-AF69-D4A774971B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3575</TotalTime>
  <Words>6100</Words>
  <Application>Microsoft Office PowerPoint</Application>
  <PresentationFormat>Custom</PresentationFormat>
  <Paragraphs>1803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47</vt:i4>
      </vt:variant>
    </vt:vector>
  </HeadingPairs>
  <TitlesOfParts>
    <vt:vector size="70" baseType="lpstr">
      <vt:lpstr>BNPP Sans</vt:lpstr>
      <vt:lpstr>Arial corps</vt:lpstr>
      <vt:lpstr>Roboto</vt:lpstr>
      <vt:lpstr>BNPP Sans Condensed</vt:lpstr>
      <vt:lpstr>BNPPSansCondensed-ExtraBold</vt:lpstr>
      <vt:lpstr>Aptos</vt:lpstr>
      <vt:lpstr>BNPPSans</vt:lpstr>
      <vt:lpstr>Arial</vt:lpstr>
      <vt:lpstr>BNPPSans-Bold</vt:lpstr>
      <vt:lpstr>Arial Narrow</vt:lpstr>
      <vt:lpstr>BNPPRounded-ExtraBold</vt:lpstr>
      <vt:lpstr>BNPP Sans Light</vt:lpstr>
      <vt:lpstr>BNPP Sans Condensed ExtraBold</vt:lpstr>
      <vt:lpstr>Wingdings</vt:lpstr>
      <vt:lpstr>Calibri</vt:lpstr>
      <vt:lpstr>1_BNPP-ENG-16-9</vt:lpstr>
      <vt:lpstr>2_BNPP-ENG-16-9</vt:lpstr>
      <vt:lpstr>3_BNPP-ENG-16-9</vt:lpstr>
      <vt:lpstr>6_BNPP-ENG-16-9</vt:lpstr>
      <vt:lpstr>5_BNPP-ENG-16-9</vt:lpstr>
      <vt:lpstr>4_BNPP-ENG-16-9</vt:lpstr>
      <vt:lpstr>7_BNPP-ENG-16-9</vt:lpstr>
      <vt:lpstr>8_BNPP-ENG-16-9</vt:lpstr>
      <vt:lpstr>Mobilita a vozový park BAROMETER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Ďakujeme</vt:lpstr>
    </vt:vector>
  </TitlesOfParts>
  <Company>BNP Paribas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Claudia Conceicao BAPTISTA</dc:creator>
  <cp:lastModifiedBy>Miriam KRAUS</cp:lastModifiedBy>
  <cp:revision>519</cp:revision>
  <cp:lastPrinted>2015-02-25T12:09:14Z</cp:lastPrinted>
  <dcterms:created xsi:type="dcterms:W3CDTF">2016-04-27T13:12:54Z</dcterms:created>
  <dcterms:modified xsi:type="dcterms:W3CDTF">2025-05-02T09:27:36Z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0x01010016AD423605FB164CA2CFDA0DF7AB8058</vt:lpwstr>
  </property>
  <property fmtid="{D5CDD505-2E9C-101B-9397-08002B2CF9AE}" pid="4" name="MSIP_Label_48ed5431-0ab7-4c1b-98f4-d4e50f674d02_Enabled">
    <vt:lpwstr>true</vt:lpwstr>
  </property>
  <property fmtid="{D5CDD505-2E9C-101B-9397-08002B2CF9AE}" pid="5" name="MSIP_Label_48ed5431-0ab7-4c1b-98f4-d4e50f674d02_SetDate">
    <vt:lpwstr>2022-09-21T14:52:10Z</vt:lpwstr>
  </property>
  <property fmtid="{D5CDD505-2E9C-101B-9397-08002B2CF9AE}" pid="6" name="MSIP_Label_48ed5431-0ab7-4c1b-98f4-d4e50f674d02_Method">
    <vt:lpwstr>Privileged</vt:lpwstr>
  </property>
  <property fmtid="{D5CDD505-2E9C-101B-9397-08002B2CF9AE}" pid="7" name="MSIP_Label_48ed5431-0ab7-4c1b-98f4-d4e50f674d02_Name">
    <vt:lpwstr>48ed5431-0ab7-4c1b-98f4-d4e50f674d02</vt:lpwstr>
  </property>
  <property fmtid="{D5CDD505-2E9C-101B-9397-08002B2CF9AE}" pid="8" name="MSIP_Label_48ed5431-0ab7-4c1b-98f4-d4e50f674d02_SiteId">
    <vt:lpwstr>614f9c25-bffa-42c7-86d8-964101f55fa2</vt:lpwstr>
  </property>
  <property fmtid="{D5CDD505-2E9C-101B-9397-08002B2CF9AE}" pid="9" name="MSIP_Label_48ed5431-0ab7-4c1b-98f4-d4e50f674d02_ActionId">
    <vt:lpwstr>fd68a500-bbc3-43b9-8594-6378a7a41bfa</vt:lpwstr>
  </property>
  <property fmtid="{D5CDD505-2E9C-101B-9397-08002B2CF9AE}" pid="10" name="MSIP_Label_48ed5431-0ab7-4c1b-98f4-d4e50f674d02_ContentBits">
    <vt:lpwstr>0</vt:lpwstr>
  </property>
</Properties>
</file>